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24384000" cy="13716000"/>
  <p:notesSz cx="6858000" cy="9144000"/>
  <p:embeddedFontLst>
    <p:embeddedFont>
      <p:font typeface="Pretendard ExtraBold"/>
      <p:bold r:id="rId12"/>
    </p:embeddedFont>
    <p:embeddedFont>
      <p:font typeface="Pretendard Regular"/>
      <p:regular r:id="rId13"/>
    </p:embeddedFont>
    <p:embeddedFont>
      <p:font typeface="Poppins Bold"/>
      <p:bold r:id="rId14"/>
    </p:embeddedFont>
    <p:embeddedFont>
      <p:font typeface="Pretendard Medium"/>
      <p:bold r:id="rId15"/>
    </p:embeddedFont>
    <p:embeddedFont>
      <p:font typeface="Pretendard SemiBold"/>
      <p:bold r:id="rId16"/>
    </p:embeddedFont>
    <p:embeddedFont>
      <p:font typeface="Pretendard Bold"/>
      <p:bold r:id="rId17"/>
    </p:embeddedFont>
    <p:embeddedFont>
      <p:font typeface="Anek Tamil Expanded SemiBold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.fntdata" Type="http://schemas.openxmlformats.org/officeDocument/2006/relationships/font"/><Relationship Id="rId13" Target="fonts/font2.fntdata" Type="http://schemas.openxmlformats.org/officeDocument/2006/relationships/font"/><Relationship Id="rId14" Target="fonts/font3.fntdata" Type="http://schemas.openxmlformats.org/officeDocument/2006/relationships/font"/><Relationship Id="rId15" Target="fonts/font4.fntdata" Type="http://schemas.openxmlformats.org/officeDocument/2006/relationships/font"/><Relationship Id="rId16" Target="fonts/font5.fntdata" Type="http://schemas.openxmlformats.org/officeDocument/2006/relationships/font"/><Relationship Id="rId17" Target="fonts/font6.fntdata" Type="http://schemas.openxmlformats.org/officeDocument/2006/relationships/font"/><Relationship Id="rId18" Target="fonts/font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png" Type="http://schemas.openxmlformats.org/officeDocument/2006/relationships/image"/><Relationship Id="rId12" Target="../media/image19.png" Type="http://schemas.openxmlformats.org/officeDocument/2006/relationships/image"/><Relationship Id="rId13" Target="../media/image20.png" Type="http://schemas.openxmlformats.org/officeDocument/2006/relationships/image"/><Relationship Id="rId2" Target="../media/image4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6F6F6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206500"/>
            <a:ext cx="3048000" cy="812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947400" y="12103100"/>
            <a:ext cx="119634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778500" y="12065000"/>
            <a:ext cx="2921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362700" y="4927600"/>
            <a:ext cx="11658600" cy="2844800"/>
          </a:xfrm>
          <a:prstGeom prst="rect">
            <a:avLst/>
          </a:prstGeom>
        </p:spPr>
        <p:txBody>
          <a:bodyPr anchor="t" rtlCol="false" lIns="0" tIns="59266" rIns="0" bIns="0"/>
          <a:lstStyle/>
          <a:p>
            <a:pPr algn="ctr" lvl="0">
              <a:lnSpc>
                <a:spcPct val="107899"/>
              </a:lnSpc>
            </a:pPr>
            <a:r>
              <a:rPr lang="ko-KR" sz="9333" b="false" i="false" u="none" strike="noStrike" spc="-280">
                <a:solidFill>
                  <a:srgbClr val="1A1A1A"/>
                </a:solidFill>
                <a:ea typeface="Pretendard ExtraBold"/>
              </a:rPr>
              <a:t>스마트</a:t>
            </a:r>
            <a:r>
              <a:rPr lang="en-US" sz="9333" b="false" i="false" u="none" strike="noStrike" spc="-280">
                <a:solidFill>
                  <a:srgbClr val="1A1A1A"/>
                </a:solidFill>
                <a:latin typeface="Pretendard ExtraBold"/>
              </a:rPr>
              <a:t> </a:t>
            </a:r>
            <a:r>
              <a:rPr lang="ko-KR" sz="9333" b="false" i="false" u="none" strike="noStrike" spc="-280">
                <a:solidFill>
                  <a:srgbClr val="1A1A1A"/>
                </a:solidFill>
                <a:ea typeface="Pretendard ExtraBold"/>
              </a:rPr>
              <a:t>차고</a:t>
            </a:r>
            <a:r>
              <a:rPr lang="en-US" sz="9333" b="false" i="false" u="none" strike="noStrike" spc="-280">
                <a:solidFill>
                  <a:srgbClr val="1A1A1A"/>
                </a:solidFill>
                <a:latin typeface="Pretendard ExtraBold"/>
              </a:rPr>
              <a:t> </a:t>
            </a:r>
            <a:r>
              <a:rPr lang="ko-KR" sz="9333" b="false" i="false" u="none" strike="noStrike" spc="-280">
                <a:solidFill>
                  <a:srgbClr val="1A1A1A"/>
                </a:solidFill>
                <a:ea typeface="Pretendard ExtraBold"/>
              </a:rPr>
              <a:t>시스템</a:t>
            </a:r>
          </a:p>
          <a:p>
            <a:pPr algn="ctr" lvl="0">
              <a:lnSpc>
                <a:spcPct val="107899"/>
              </a:lnSpc>
            </a:pPr>
            <a:r>
              <a:rPr lang="en-US" sz="6666" b="false" i="false" u="none" strike="noStrike" spc="-200">
                <a:solidFill>
                  <a:srgbClr val="1A1A1A"/>
                </a:solidFill>
                <a:latin typeface="Pretendard ExtraBold"/>
              </a:rPr>
              <a:t>2271199 </a:t>
            </a:r>
            <a:r>
              <a:rPr lang="ko-KR" sz="6666" b="false" i="false" u="none" strike="noStrike" spc="-200">
                <a:solidFill>
                  <a:srgbClr val="1A1A1A"/>
                </a:solidFill>
                <a:ea typeface="Pretendard ExtraBold"/>
              </a:rPr>
              <a:t>정동오</a:t>
            </a:r>
            <a:r>
              <a:rPr lang="en-US" sz="6666" b="false" i="false" u="none" strike="noStrike" spc="-200">
                <a:solidFill>
                  <a:srgbClr val="1A1A1A"/>
                </a:solidFill>
                <a:latin typeface="Pretendard ExtraBold"/>
              </a:rPr>
              <a:t> 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63800" y="11874500"/>
            <a:ext cx="3162300" cy="431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2400" b="false" i="false" u="none" strike="noStrike" spc="-48">
                <a:solidFill>
                  <a:srgbClr val="1A1A1A"/>
                </a:solidFill>
                <a:ea typeface="Pretendard Regular"/>
              </a:rPr>
              <a:t>모바일</a:t>
            </a:r>
            <a:r>
              <a:rPr lang="en-US" sz="2400" b="false" i="false" u="none" strike="noStrike" spc="-48">
                <a:solidFill>
                  <a:srgbClr val="1A1A1A"/>
                </a:solidFill>
                <a:latin typeface="Pretendard Regular"/>
              </a:rPr>
              <a:t> </a:t>
            </a:r>
            <a:r>
              <a:rPr lang="ko-KR" sz="2400" b="false" i="false" u="none" strike="noStrike" spc="-48">
                <a:solidFill>
                  <a:srgbClr val="1A1A1A"/>
                </a:solidFill>
                <a:ea typeface="Pretendard Regular"/>
              </a:rPr>
              <a:t>소프트</a:t>
            </a:r>
            <a:r>
              <a:rPr lang="en-US" sz="2400" b="false" i="false" u="none" strike="noStrike" spc="-48">
                <a:solidFill>
                  <a:srgbClr val="1A1A1A"/>
                </a:solidFill>
                <a:latin typeface="Pretendard Regular"/>
              </a:rPr>
              <a:t> </a:t>
            </a:r>
            <a:r>
              <a:rPr lang="ko-KR" sz="2400" b="false" i="false" u="none" strike="noStrike" spc="-48">
                <a:solidFill>
                  <a:srgbClr val="1A1A1A"/>
                </a:solidFill>
                <a:ea typeface="Pretendard Regular"/>
              </a:rPr>
              <a:t>웨어</a:t>
            </a:r>
            <a:r>
              <a:rPr lang="en-US" sz="2400" b="false" i="false" u="none" strike="noStrike" spc="-48">
                <a:solidFill>
                  <a:srgbClr val="1A1A1A"/>
                </a:solidFill>
                <a:latin typeface="Pretendard Regular"/>
              </a:rPr>
              <a:t> </a:t>
            </a:r>
            <a:r>
              <a:rPr lang="ko-KR" sz="2400" b="false" i="false" u="none" strike="noStrike" spc="-48">
                <a:solidFill>
                  <a:srgbClr val="1A1A1A"/>
                </a:solidFill>
                <a:ea typeface="Pretendard Regular"/>
              </a:rPr>
              <a:t>트랙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40500" y="11874500"/>
            <a:ext cx="3835400" cy="431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2400" b="false" i="false" u="none" strike="noStrike" spc="-48">
                <a:solidFill>
                  <a:srgbClr val="1A1A1A"/>
                </a:solidFill>
                <a:ea typeface="Pretendard Regular"/>
              </a:rPr>
              <a:t>모바일</a:t>
            </a:r>
            <a:r>
              <a:rPr lang="en-US" sz="2400" b="false" i="false" u="none" strike="noStrike" spc="-48">
                <a:solidFill>
                  <a:srgbClr val="1A1A1A"/>
                </a:solidFill>
                <a:latin typeface="Pretendard Regular"/>
              </a:rPr>
              <a:t> &amp; </a:t>
            </a:r>
            <a:r>
              <a:rPr lang="ko-KR" sz="2400" b="false" i="false" u="none" strike="noStrike" spc="-48">
                <a:solidFill>
                  <a:srgbClr val="1A1A1A"/>
                </a:solidFill>
                <a:ea typeface="Pretendard Regular"/>
              </a:rPr>
              <a:t>스마트</a:t>
            </a:r>
            <a:r>
              <a:rPr lang="en-US" sz="2400" b="false" i="false" u="none" strike="noStrike" spc="-48">
                <a:solidFill>
                  <a:srgbClr val="1A1A1A"/>
                </a:solidFill>
                <a:latin typeface="Pretendard Regular"/>
              </a:rPr>
              <a:t> </a:t>
            </a:r>
            <a:r>
              <a:rPr lang="ko-KR" sz="2400" b="false" i="false" u="none" strike="noStrike" spc="-48">
                <a:solidFill>
                  <a:srgbClr val="1A1A1A"/>
                </a:solidFill>
                <a:ea typeface="Pretendard Regular"/>
              </a:rPr>
              <a:t>시스템</a:t>
            </a:r>
            <a:r>
              <a:rPr lang="en-US" sz="2400" b="false" i="false" u="none" strike="noStrike" spc="-48">
                <a:solidFill>
                  <a:srgbClr val="1A1A1A"/>
                </a:solidFill>
                <a:latin typeface="Pretendard Regular"/>
              </a:rPr>
              <a:t> (7)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6F6F6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60500" y="2565400"/>
            <a:ext cx="21475700" cy="9677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60500" y="3517900"/>
            <a:ext cx="3822700" cy="812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616200" y="1257300"/>
            <a:ext cx="5054600" cy="1016000"/>
          </a:xfrm>
          <a:prstGeom prst="rect">
            <a:avLst/>
          </a:prstGeom>
        </p:spPr>
        <p:txBody>
          <a:bodyPr anchor="t" rtlCol="false" lIns="0" tIns="33866" rIns="0" bIns="0"/>
          <a:lstStyle/>
          <a:p>
            <a:pPr algn="l" lvl="0">
              <a:lnSpc>
                <a:spcPct val="107899"/>
              </a:lnSpc>
            </a:pPr>
            <a:r>
              <a:rPr lang="ko-KR" sz="5333" b="false" i="false" u="none" strike="noStrike" spc="-160">
                <a:solidFill>
                  <a:srgbClr val="1A1A1A"/>
                </a:solidFill>
                <a:ea typeface="Pretendard ExtraBold"/>
              </a:rPr>
              <a:t>작품</a:t>
            </a:r>
            <a:r>
              <a:rPr lang="en-US" sz="5333" b="false" i="false" u="none" strike="noStrike" spc="-160">
                <a:solidFill>
                  <a:srgbClr val="1A1A1A"/>
                </a:solidFill>
                <a:latin typeface="Pretendard ExtraBold"/>
              </a:rPr>
              <a:t> </a:t>
            </a:r>
            <a:r>
              <a:rPr lang="ko-KR" sz="5333" b="false" i="false" u="none" strike="noStrike" spc="-160">
                <a:solidFill>
                  <a:srgbClr val="1A1A1A"/>
                </a:solidFill>
                <a:ea typeface="Pretendard ExtraBold"/>
              </a:rPr>
              <a:t>개요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22400" y="1193800"/>
            <a:ext cx="1168400" cy="1066800"/>
          </a:xfrm>
          <a:prstGeom prst="rect">
            <a:avLst/>
          </a:prstGeom>
        </p:spPr>
        <p:txBody>
          <a:bodyPr anchor="t" rtlCol="false" lIns="0" tIns="76200" rIns="0" bIns="0"/>
          <a:lstStyle/>
          <a:p>
            <a:pPr algn="l" lvl="0">
              <a:lnSpc>
                <a:spcPct val="99600"/>
              </a:lnSpc>
            </a:pPr>
            <a:r>
              <a:rPr lang="en" sz="6000" b="false" i="false" u="none" strike="noStrike" spc="-120">
                <a:solidFill>
                  <a:srgbClr val="509BF8"/>
                </a:solidFill>
                <a:latin typeface="Poppins Bold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973800" y="1409700"/>
            <a:ext cx="3911600" cy="4318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16199"/>
              </a:lnSpc>
            </a:pPr>
            <a:r>
              <a:rPr lang="ko-KR" sz="2400" b="false" i="false" u="none" strike="noStrike" spc="-48">
                <a:solidFill>
                  <a:srgbClr val="1A1A1A"/>
                </a:solidFill>
                <a:ea typeface="Pretendard SemiBold"/>
              </a:rPr>
              <a:t>스마트</a:t>
            </a:r>
            <a:r>
              <a:rPr lang="en-US" sz="2400" b="false" i="false" u="none" strike="noStrike" spc="-48">
                <a:solidFill>
                  <a:srgbClr val="1A1A1A"/>
                </a:solidFill>
                <a:latin typeface="Pretendard SemiBold"/>
              </a:rPr>
              <a:t> </a:t>
            </a:r>
            <a:r>
              <a:rPr lang="ko-KR" sz="2400" b="false" i="false" u="none" strike="noStrike" spc="-48">
                <a:solidFill>
                  <a:srgbClr val="1A1A1A"/>
                </a:solidFill>
                <a:ea typeface="Pretendard SemiBold"/>
              </a:rPr>
              <a:t>차고</a:t>
            </a:r>
            <a:r>
              <a:rPr lang="en-US" sz="2400" b="false" i="false" u="none" strike="noStrike" spc="-48">
                <a:solidFill>
                  <a:srgbClr val="1A1A1A"/>
                </a:solidFill>
                <a:latin typeface="Pretendard SemiBold"/>
              </a:rPr>
              <a:t>  </a:t>
            </a:r>
            <a:r>
              <a:rPr lang="ko-KR" sz="2400" b="false" i="false" u="none" strike="noStrike" spc="-48">
                <a:solidFill>
                  <a:srgbClr val="1A1A1A"/>
                </a:solidFill>
                <a:ea typeface="Pretendard SemiBold"/>
              </a:rPr>
              <a:t>시스템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41500" y="6324600"/>
            <a:ext cx="20688300" cy="17653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4970" b="false" i="false" u="none" strike="noStrike" spc="-149">
                <a:solidFill>
                  <a:srgbClr val="1A1A1A"/>
                </a:solidFill>
                <a:ea typeface="Pretendard Medium"/>
              </a:rPr>
              <a:t>차량이</a:t>
            </a:r>
            <a:r>
              <a:rPr lang="en-US" sz="4970" b="false" i="false" u="none" strike="noStrike" spc="-149">
                <a:solidFill>
                  <a:srgbClr val="1A1A1A"/>
                </a:solidFill>
                <a:latin typeface="Pretendard Medium"/>
              </a:rPr>
              <a:t> </a:t>
            </a:r>
            <a:r>
              <a:rPr lang="en" sz="4970" b="false" i="false" u="none" strike="noStrike" spc="-149">
                <a:solidFill>
                  <a:srgbClr val="509BF8"/>
                </a:solidFill>
                <a:ea typeface="Pretendard Medium"/>
              </a:rPr>
              <a:t>주차</a:t>
            </a:r>
            <a:r>
              <a:rPr lang="ko-KR" sz="4970" b="false" i="false" u="none" strike="noStrike" spc="-149">
                <a:solidFill>
                  <a:srgbClr val="1A1A1A"/>
                </a:solidFill>
                <a:ea typeface="Pretendard Medium"/>
              </a:rPr>
              <a:t>될</a:t>
            </a:r>
            <a:r>
              <a:rPr lang="en-US" sz="4970" b="false" i="false" u="none" strike="noStrike" spc="-149">
                <a:solidFill>
                  <a:srgbClr val="1A1A1A"/>
                </a:solidFill>
                <a:latin typeface="Pretendard Medium"/>
              </a:rPr>
              <a:t> </a:t>
            </a:r>
            <a:r>
              <a:rPr lang="ko-KR" sz="4970" b="false" i="false" u="none" strike="noStrike" spc="-149">
                <a:solidFill>
                  <a:srgbClr val="1A1A1A"/>
                </a:solidFill>
                <a:ea typeface="Pretendard Medium"/>
              </a:rPr>
              <a:t>때</a:t>
            </a:r>
            <a:r>
              <a:rPr lang="en-US" sz="4970" b="false" i="false" u="none" strike="noStrike" spc="-149">
                <a:solidFill>
                  <a:srgbClr val="1A1A1A"/>
                </a:solidFill>
                <a:latin typeface="Pretendard Medium"/>
              </a:rPr>
              <a:t> </a:t>
            </a:r>
            <a:r>
              <a:rPr lang="ko-KR" sz="4970" b="false" i="false" u="none" strike="noStrike" spc="-149">
                <a:solidFill>
                  <a:srgbClr val="1A1A1A"/>
                </a:solidFill>
                <a:ea typeface="Pretendard Medium"/>
              </a:rPr>
              <a:t>안전하게</a:t>
            </a:r>
            <a:r>
              <a:rPr lang="en-US" sz="4970" b="false" i="false" u="none" strike="noStrike" spc="-149">
                <a:solidFill>
                  <a:srgbClr val="1A1A1A"/>
                </a:solidFill>
                <a:latin typeface="Pretendard Medium"/>
              </a:rPr>
              <a:t> </a:t>
            </a:r>
            <a:r>
              <a:rPr lang="ko-KR" sz="4970" b="false" i="false" u="none" strike="noStrike" spc="-149">
                <a:solidFill>
                  <a:srgbClr val="1A1A1A"/>
                </a:solidFill>
                <a:ea typeface="Pretendard Medium"/>
              </a:rPr>
              <a:t>라즈베리파이와의</a:t>
            </a:r>
            <a:r>
              <a:rPr lang="en-US" sz="4970" b="false" i="false" u="none" strike="noStrike" spc="-149">
                <a:solidFill>
                  <a:srgbClr val="1A1A1A"/>
                </a:solidFill>
                <a:latin typeface="Pretendard Medium"/>
              </a:rPr>
              <a:t> </a:t>
            </a:r>
          </a:p>
          <a:p>
            <a:pPr algn="ctr" lvl="0">
              <a:lnSpc>
                <a:spcPct val="116199"/>
              </a:lnSpc>
            </a:pPr>
            <a:r>
              <a:rPr lang="ko-KR" sz="4970" b="false" i="false" u="none" strike="noStrike" spc="-149">
                <a:solidFill>
                  <a:srgbClr val="1A1A1A"/>
                </a:solidFill>
                <a:ea typeface="Pretendard Medium"/>
              </a:rPr>
              <a:t>거리를</a:t>
            </a:r>
            <a:r>
              <a:rPr lang="en-US" sz="4970" b="false" i="false" u="none" strike="noStrike" spc="-149">
                <a:solidFill>
                  <a:srgbClr val="1A1A1A"/>
                </a:solidFill>
                <a:latin typeface="Pretendard Medium"/>
              </a:rPr>
              <a:t> </a:t>
            </a:r>
            <a:r>
              <a:rPr lang="ko-KR" sz="4970" b="false" i="false" u="none" strike="noStrike" spc="-149">
                <a:solidFill>
                  <a:srgbClr val="1A1A1A"/>
                </a:solidFill>
                <a:ea typeface="Pretendard Medium"/>
              </a:rPr>
              <a:t>유지하고</a:t>
            </a:r>
            <a:r>
              <a:rPr lang="en-US" sz="4970" b="false" i="false" u="none" strike="noStrike" spc="-149">
                <a:solidFill>
                  <a:srgbClr val="1A1A1A"/>
                </a:solidFill>
                <a:latin typeface="Pretendard Medium"/>
              </a:rPr>
              <a:t> </a:t>
            </a:r>
            <a:r>
              <a:rPr lang="ko-KR" sz="4970" b="false" i="false" u="none" strike="noStrike" spc="-149">
                <a:solidFill>
                  <a:srgbClr val="1A1A1A"/>
                </a:solidFill>
                <a:ea typeface="Pretendard Medium"/>
              </a:rPr>
              <a:t>차고</a:t>
            </a:r>
            <a:r>
              <a:rPr lang="en-US" sz="4970" b="false" i="false" u="none" strike="noStrike" spc="-149">
                <a:solidFill>
                  <a:srgbClr val="1A1A1A"/>
                </a:solidFill>
                <a:latin typeface="Pretendard Medium"/>
              </a:rPr>
              <a:t> </a:t>
            </a:r>
            <a:r>
              <a:rPr lang="ko-KR" sz="4970" b="false" i="false" u="none" strike="noStrike" spc="-149">
                <a:solidFill>
                  <a:srgbClr val="1A1A1A"/>
                </a:solidFill>
                <a:ea typeface="Pretendard Medium"/>
              </a:rPr>
              <a:t>내부</a:t>
            </a:r>
            <a:r>
              <a:rPr lang="en-US" sz="4970" b="false" i="false" u="none" strike="noStrike" spc="-149">
                <a:solidFill>
                  <a:srgbClr val="1A1A1A"/>
                </a:solidFill>
                <a:latin typeface="Pretendard Medium"/>
              </a:rPr>
              <a:t> </a:t>
            </a:r>
            <a:r>
              <a:rPr lang="ko-KR" sz="4970" b="false" i="false" u="none" strike="noStrike" spc="-149">
                <a:solidFill>
                  <a:srgbClr val="1A1A1A"/>
                </a:solidFill>
                <a:ea typeface="Pretendard Medium"/>
              </a:rPr>
              <a:t>환경을</a:t>
            </a:r>
            <a:r>
              <a:rPr lang="en-US" sz="4970" b="false" i="false" u="none" strike="noStrike" spc="-149">
                <a:solidFill>
                  <a:srgbClr val="1A1A1A"/>
                </a:solidFill>
                <a:latin typeface="Pretendard Medium"/>
              </a:rPr>
              <a:t> </a:t>
            </a:r>
            <a:r>
              <a:rPr lang="en" sz="4970" b="false" i="false" u="none" strike="noStrike" spc="-149">
                <a:solidFill>
                  <a:srgbClr val="509BF8"/>
                </a:solidFill>
                <a:ea typeface="Pretendard Medium"/>
              </a:rPr>
              <a:t>자동</a:t>
            </a:r>
            <a:r>
              <a:rPr lang="ko-KR" sz="4970" b="false" i="false" u="none" strike="noStrike" spc="-149">
                <a:solidFill>
                  <a:srgbClr val="1A1A1A"/>
                </a:solidFill>
                <a:ea typeface="Pretendard Medium"/>
              </a:rPr>
              <a:t>으로</a:t>
            </a:r>
            <a:r>
              <a:rPr lang="en-US" sz="4970" b="false" i="false" u="none" strike="noStrike" spc="-149">
                <a:solidFill>
                  <a:srgbClr val="1A1A1A"/>
                </a:solidFill>
                <a:latin typeface="Pretendard Medium"/>
              </a:rPr>
              <a:t> </a:t>
            </a:r>
            <a:r>
              <a:rPr lang="en" sz="4970" b="false" i="false" u="none" strike="noStrike" spc="-149">
                <a:solidFill>
                  <a:srgbClr val="509BF8"/>
                </a:solidFill>
                <a:ea typeface="Pretendard Medium"/>
              </a:rPr>
              <a:t>관리</a:t>
            </a:r>
            <a:r>
              <a:rPr lang="en-US" sz="4970" b="false" i="false" u="none" strike="noStrike" spc="-149">
                <a:solidFill>
                  <a:srgbClr val="1A1A1A"/>
                </a:solidFill>
                <a:latin typeface="Pretendard Medium"/>
              </a:rPr>
              <a:t> </a:t>
            </a:r>
            <a:r>
              <a:rPr lang="ko-KR" sz="4970" b="false" i="false" u="none" strike="noStrike" spc="-149">
                <a:solidFill>
                  <a:srgbClr val="1A1A1A"/>
                </a:solidFill>
                <a:ea typeface="Pretendard Medium"/>
              </a:rPr>
              <a:t>할</a:t>
            </a:r>
            <a:r>
              <a:rPr lang="en-US" sz="4970" b="false" i="false" u="none" strike="noStrike" spc="-149">
                <a:solidFill>
                  <a:srgbClr val="1A1A1A"/>
                </a:solidFill>
                <a:latin typeface="Pretendard Medium"/>
              </a:rPr>
              <a:t> </a:t>
            </a:r>
            <a:r>
              <a:rPr lang="ko-KR" sz="4970" b="false" i="false" u="none" strike="noStrike" spc="-149">
                <a:solidFill>
                  <a:srgbClr val="1A1A1A"/>
                </a:solidFill>
                <a:ea typeface="Pretendard Medium"/>
              </a:rPr>
              <a:t>수</a:t>
            </a:r>
            <a:r>
              <a:rPr lang="en-US" sz="4970" b="false" i="false" u="none" strike="noStrike" spc="-149">
                <a:solidFill>
                  <a:srgbClr val="1A1A1A"/>
                </a:solidFill>
                <a:latin typeface="Pretendard Medium"/>
              </a:rPr>
              <a:t> </a:t>
            </a:r>
            <a:r>
              <a:rPr lang="ko-KR" sz="4970" b="false" i="false" u="none" strike="noStrike" spc="-149">
                <a:solidFill>
                  <a:srgbClr val="1A1A1A"/>
                </a:solidFill>
                <a:ea typeface="Pretendard Medium"/>
              </a:rPr>
              <a:t>있는</a:t>
            </a:r>
            <a:r>
              <a:rPr lang="en-US" sz="4970" b="false" i="false" u="none" strike="noStrike" spc="-149">
                <a:solidFill>
                  <a:srgbClr val="1A1A1A"/>
                </a:solidFill>
                <a:latin typeface="Pretendard Medium"/>
              </a:rPr>
              <a:t> </a:t>
            </a:r>
            <a:r>
              <a:rPr lang="ko-KR" sz="4970" b="false" i="false" u="none" strike="noStrike" spc="-149">
                <a:solidFill>
                  <a:srgbClr val="1A1A1A"/>
                </a:solidFill>
                <a:ea typeface="Pretendard Medium"/>
              </a:rPr>
              <a:t>보조</a:t>
            </a:r>
            <a:r>
              <a:rPr lang="en-US" sz="4970" b="false" i="false" u="none" strike="noStrike" spc="-149">
                <a:solidFill>
                  <a:srgbClr val="1A1A1A"/>
                </a:solidFill>
                <a:latin typeface="Pretendard Medium"/>
              </a:rPr>
              <a:t> </a:t>
            </a:r>
            <a:r>
              <a:rPr lang="ko-KR" sz="4970" b="false" i="false" u="none" strike="noStrike" spc="-149">
                <a:solidFill>
                  <a:srgbClr val="1A1A1A"/>
                </a:solidFill>
                <a:ea typeface="Pretendard Medium"/>
              </a:rPr>
              <a:t>시스템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6F6F6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60500" y="2565400"/>
            <a:ext cx="21475700" cy="9677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616200" y="1257300"/>
            <a:ext cx="5384800" cy="1016000"/>
          </a:xfrm>
          <a:prstGeom prst="rect">
            <a:avLst/>
          </a:prstGeom>
        </p:spPr>
        <p:txBody>
          <a:bodyPr anchor="t" rtlCol="false" lIns="0" tIns="33866" rIns="0" bIns="0"/>
          <a:lstStyle/>
          <a:p>
            <a:pPr algn="l" lvl="0">
              <a:lnSpc>
                <a:spcPct val="107899"/>
              </a:lnSpc>
            </a:pPr>
            <a:r>
              <a:rPr lang="ko-KR" sz="5333" b="false" i="false" u="none" strike="noStrike" spc="-160">
                <a:solidFill>
                  <a:srgbClr val="1A1A1A"/>
                </a:solidFill>
                <a:ea typeface="Pretendard ExtraBold"/>
              </a:rPr>
              <a:t>주요</a:t>
            </a:r>
            <a:r>
              <a:rPr lang="en-US" sz="5333" b="false" i="false" u="none" strike="noStrike" spc="-160">
                <a:solidFill>
                  <a:srgbClr val="1A1A1A"/>
                </a:solidFill>
                <a:latin typeface="Pretendard ExtraBold"/>
              </a:rPr>
              <a:t> </a:t>
            </a:r>
            <a:r>
              <a:rPr lang="ko-KR" sz="5333" b="false" i="false" u="none" strike="noStrike" spc="-160">
                <a:solidFill>
                  <a:srgbClr val="1A1A1A"/>
                </a:solidFill>
                <a:ea typeface="Pretendard ExtraBold"/>
              </a:rPr>
              <a:t>기능</a:t>
            </a:r>
            <a:r>
              <a:rPr lang="en-US" sz="5333" b="false" i="false" u="none" strike="noStrike" spc="-160">
                <a:solidFill>
                  <a:srgbClr val="1A1A1A"/>
                </a:solidFill>
                <a:latin typeface="Pretendard ExtraBold"/>
              </a:rPr>
              <a:t> 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22400" y="1193800"/>
            <a:ext cx="1422400" cy="1066800"/>
          </a:xfrm>
          <a:prstGeom prst="rect">
            <a:avLst/>
          </a:prstGeom>
        </p:spPr>
        <p:txBody>
          <a:bodyPr anchor="t" rtlCol="false" lIns="0" tIns="76200" rIns="0" bIns="0"/>
          <a:lstStyle/>
          <a:p>
            <a:pPr algn="l" lvl="0">
              <a:lnSpc>
                <a:spcPct val="99600"/>
              </a:lnSpc>
            </a:pPr>
            <a:r>
              <a:rPr lang="en" sz="6000" b="false" i="false" u="none" strike="noStrike" spc="-120">
                <a:solidFill>
                  <a:srgbClr val="509BF8"/>
                </a:solidFill>
                <a:latin typeface="Poppins Bold"/>
              </a:rPr>
              <a:t>02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973800" y="1409700"/>
            <a:ext cx="3911600" cy="4318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16199"/>
              </a:lnSpc>
            </a:pPr>
            <a:r>
              <a:rPr lang="ko-KR" sz="2400" b="false" i="false" u="none" strike="noStrike" spc="-48">
                <a:solidFill>
                  <a:srgbClr val="1A1A1A"/>
                </a:solidFill>
                <a:ea typeface="Pretendard SemiBold"/>
              </a:rPr>
              <a:t>스마트</a:t>
            </a:r>
            <a:r>
              <a:rPr lang="en-US" sz="2400" b="false" i="false" u="none" strike="noStrike" spc="-48">
                <a:solidFill>
                  <a:srgbClr val="1A1A1A"/>
                </a:solidFill>
                <a:latin typeface="Pretendard SemiBold"/>
              </a:rPr>
              <a:t> </a:t>
            </a:r>
            <a:r>
              <a:rPr lang="ko-KR" sz="2400" b="false" i="false" u="none" strike="noStrike" spc="-48">
                <a:solidFill>
                  <a:srgbClr val="1A1A1A"/>
                </a:solidFill>
                <a:ea typeface="Pretendard SemiBold"/>
              </a:rPr>
              <a:t>차고</a:t>
            </a:r>
            <a:r>
              <a:rPr lang="en-US" sz="2400" b="false" i="false" u="none" strike="noStrike" spc="-48">
                <a:solidFill>
                  <a:srgbClr val="1A1A1A"/>
                </a:solidFill>
                <a:latin typeface="Pretendard SemiBold"/>
              </a:rPr>
              <a:t> </a:t>
            </a:r>
            <a:r>
              <a:rPr lang="ko-KR" sz="2400" b="false" i="false" u="none" strike="noStrike" spc="-48">
                <a:solidFill>
                  <a:srgbClr val="1A1A1A"/>
                </a:solidFill>
                <a:ea typeface="Pretendard SemiBold"/>
              </a:rPr>
              <a:t>시스템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422900" y="3276600"/>
            <a:ext cx="14566900" cy="8636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0310"/>
              </a:lnSpc>
            </a:pPr>
            <a:r>
              <a:rPr lang="en" sz="4631" b="false" i="false" u="none" strike="noStrike" spc="-93">
                <a:solidFill>
                  <a:srgbClr val="509BF8"/>
                </a:solidFill>
                <a:latin typeface="Pretendard Bold"/>
              </a:rPr>
              <a:t>1 </a:t>
            </a:r>
            <a:r>
              <a:rPr lang="ko-KR" sz="4631" b="false" i="false" u="none" strike="noStrike" spc="-93">
                <a:solidFill>
                  <a:srgbClr val="1A1A1A"/>
                </a:solidFill>
                <a:ea typeface="Pretendard Bold"/>
              </a:rPr>
              <a:t>차량</a:t>
            </a:r>
            <a:r>
              <a:rPr lang="en-US" sz="4631" b="false" i="false" u="none" strike="noStrike" spc="-93">
                <a:solidFill>
                  <a:srgbClr val="1A1A1A"/>
                </a:solidFill>
                <a:latin typeface="Pretendard Bold"/>
              </a:rPr>
              <a:t> </a:t>
            </a:r>
            <a:r>
              <a:rPr lang="ko-KR" sz="4631" b="false" i="false" u="none" strike="noStrike" spc="-93">
                <a:solidFill>
                  <a:srgbClr val="1A1A1A"/>
                </a:solidFill>
                <a:ea typeface="Pretendard Bold"/>
              </a:rPr>
              <a:t>접근</a:t>
            </a:r>
            <a:r>
              <a:rPr lang="en-US" sz="4631" b="false" i="false" u="none" strike="noStrike" spc="-93">
                <a:solidFill>
                  <a:srgbClr val="1A1A1A"/>
                </a:solidFill>
                <a:latin typeface="Pretendard Bold"/>
              </a:rPr>
              <a:t> </a:t>
            </a:r>
            <a:r>
              <a:rPr lang="ko-KR" sz="4631" b="false" i="false" u="none" strike="noStrike" spc="-93">
                <a:solidFill>
                  <a:srgbClr val="1A1A1A"/>
                </a:solidFill>
                <a:ea typeface="Pretendard Bold"/>
              </a:rPr>
              <a:t>감지</a:t>
            </a:r>
          </a:p>
          <a:p>
            <a:pPr algn="l" lvl="0">
              <a:lnSpc>
                <a:spcPct val="130310"/>
              </a:lnSpc>
            </a:pPr>
            <a:r>
              <a:rPr lang="en-US" sz="3789" b="false" i="false" u="none" strike="noStrike" spc="-76">
                <a:solidFill>
                  <a:srgbClr val="1A1A1A"/>
                </a:solidFill>
                <a:latin typeface="Pretendard Regular"/>
              </a:rPr>
              <a:t>- </a:t>
            </a:r>
            <a:r>
              <a:rPr lang="ko-KR" sz="3789" b="false" i="false" u="none" strike="noStrike" spc="-76">
                <a:solidFill>
                  <a:srgbClr val="1A1A1A"/>
                </a:solidFill>
                <a:ea typeface="Pretendard Regular"/>
              </a:rPr>
              <a:t>초음파</a:t>
            </a:r>
            <a:r>
              <a:rPr lang="en-US" sz="3789" b="false" i="false" u="none" strike="noStrike" spc="-76">
                <a:solidFill>
                  <a:srgbClr val="1A1A1A"/>
                </a:solidFill>
                <a:latin typeface="Pretendard Regular"/>
              </a:rPr>
              <a:t> </a:t>
            </a:r>
            <a:r>
              <a:rPr lang="ko-KR" sz="3789" b="false" i="false" u="none" strike="noStrike" spc="-76">
                <a:solidFill>
                  <a:srgbClr val="1A1A1A"/>
                </a:solidFill>
                <a:ea typeface="Pretendard Regular"/>
              </a:rPr>
              <a:t>센서를</a:t>
            </a:r>
            <a:r>
              <a:rPr lang="en-US" sz="3789" b="false" i="false" u="none" strike="noStrike" spc="-76">
                <a:solidFill>
                  <a:srgbClr val="1A1A1A"/>
                </a:solidFill>
                <a:latin typeface="Pretendard Regular"/>
              </a:rPr>
              <a:t> </a:t>
            </a:r>
            <a:r>
              <a:rPr lang="ko-KR" sz="3789" b="false" i="false" u="none" strike="noStrike" spc="-76">
                <a:solidFill>
                  <a:srgbClr val="1A1A1A"/>
                </a:solidFill>
                <a:ea typeface="Pretendard Regular"/>
              </a:rPr>
              <a:t>이용해</a:t>
            </a:r>
            <a:r>
              <a:rPr lang="en-US" sz="3789" b="false" i="false" u="none" strike="noStrike" spc="-76">
                <a:solidFill>
                  <a:srgbClr val="1A1A1A"/>
                </a:solidFill>
                <a:latin typeface="Pretendard Regular"/>
              </a:rPr>
              <a:t> </a:t>
            </a:r>
            <a:r>
              <a:rPr lang="ko-KR" sz="3789" b="false" i="false" u="none" strike="noStrike" spc="-76">
                <a:solidFill>
                  <a:srgbClr val="1A1A1A"/>
                </a:solidFill>
                <a:ea typeface="Pretendard Regular"/>
              </a:rPr>
              <a:t>차량</a:t>
            </a:r>
            <a:r>
              <a:rPr lang="en-US" sz="3789" b="false" i="false" u="none" strike="noStrike" spc="-76">
                <a:solidFill>
                  <a:srgbClr val="1A1A1A"/>
                </a:solidFill>
                <a:latin typeface="Pretendard Regular"/>
              </a:rPr>
              <a:t> </a:t>
            </a:r>
            <a:r>
              <a:rPr lang="ko-KR" sz="3789" b="false" i="false" u="none" strike="noStrike" spc="-76">
                <a:solidFill>
                  <a:srgbClr val="1A1A1A"/>
                </a:solidFill>
                <a:ea typeface="Pretendard Regular"/>
              </a:rPr>
              <a:t>접근</a:t>
            </a:r>
            <a:r>
              <a:rPr lang="en-US" sz="3789" b="false" i="false" u="none" strike="noStrike" spc="-76">
                <a:solidFill>
                  <a:srgbClr val="1A1A1A"/>
                </a:solidFill>
                <a:latin typeface="Pretendard Regular"/>
              </a:rPr>
              <a:t> </a:t>
            </a:r>
            <a:r>
              <a:rPr lang="ko-KR" sz="3789" b="false" i="false" u="none" strike="noStrike" spc="-76">
                <a:solidFill>
                  <a:srgbClr val="1A1A1A"/>
                </a:solidFill>
                <a:ea typeface="Pretendard Regular"/>
              </a:rPr>
              <a:t>여부</a:t>
            </a:r>
            <a:r>
              <a:rPr lang="en-US" sz="3789" b="false" i="false" u="none" strike="noStrike" spc="-76">
                <a:solidFill>
                  <a:srgbClr val="1A1A1A"/>
                </a:solidFill>
                <a:latin typeface="Pretendard Regular"/>
              </a:rPr>
              <a:t> </a:t>
            </a:r>
            <a:r>
              <a:rPr lang="ko-KR" sz="3789" b="false" i="false" u="none" strike="noStrike" spc="-76">
                <a:solidFill>
                  <a:srgbClr val="1A1A1A"/>
                </a:solidFill>
                <a:ea typeface="Pretendard Regular"/>
              </a:rPr>
              <a:t>판단</a:t>
            </a:r>
            <a:r>
              <a:rPr lang="en-US" sz="3789" b="false" i="false" u="none" strike="noStrike" spc="-76">
                <a:solidFill>
                  <a:srgbClr val="1A1A1A"/>
                </a:solidFill>
                <a:latin typeface="Pretendard Regular"/>
              </a:rPr>
              <a:t>
- </a:t>
            </a:r>
            <a:r>
              <a:rPr lang="ko-KR" sz="3789" b="false" i="false" u="none" strike="noStrike" spc="-76">
                <a:solidFill>
                  <a:srgbClr val="1A1A1A"/>
                </a:solidFill>
                <a:ea typeface="Pretendard Regular"/>
              </a:rPr>
              <a:t>너무</a:t>
            </a:r>
            <a:r>
              <a:rPr lang="en-US" sz="3789" b="false" i="false" u="none" strike="noStrike" spc="-76">
                <a:solidFill>
                  <a:srgbClr val="1A1A1A"/>
                </a:solidFill>
                <a:latin typeface="Pretendard Regular"/>
              </a:rPr>
              <a:t> </a:t>
            </a:r>
            <a:r>
              <a:rPr lang="ko-KR" sz="3789" b="false" i="false" u="none" strike="noStrike" spc="-76">
                <a:solidFill>
                  <a:srgbClr val="1A1A1A"/>
                </a:solidFill>
                <a:ea typeface="Pretendard Regular"/>
              </a:rPr>
              <a:t>가까워지면</a:t>
            </a:r>
            <a:r>
              <a:rPr lang="en-US" sz="3789" b="false" i="false" u="none" strike="noStrike" spc="-76">
                <a:solidFill>
                  <a:srgbClr val="1A1A1A"/>
                </a:solidFill>
                <a:latin typeface="Pretendard Regular"/>
              </a:rPr>
              <a:t> LED </a:t>
            </a:r>
            <a:r>
              <a:rPr lang="ko-KR" sz="3789" b="false" i="false" u="none" strike="noStrike" spc="-76">
                <a:solidFill>
                  <a:srgbClr val="1A1A1A"/>
                </a:solidFill>
                <a:ea typeface="Pretendard Regular"/>
              </a:rPr>
              <a:t>경고</a:t>
            </a:r>
            <a:r>
              <a:rPr lang="en-US" sz="3789" b="false" i="false" u="none" strike="noStrike" spc="-76">
                <a:solidFill>
                  <a:srgbClr val="1A1A1A"/>
                </a:solidFill>
                <a:latin typeface="Pretendard Regular"/>
              </a:rPr>
              <a:t> </a:t>
            </a:r>
            <a:r>
              <a:rPr lang="ko-KR" sz="3789" b="false" i="false" u="none" strike="noStrike" spc="-76">
                <a:solidFill>
                  <a:srgbClr val="1A1A1A"/>
                </a:solidFill>
                <a:ea typeface="Pretendard Regular"/>
              </a:rPr>
              <a:t>및</a:t>
            </a:r>
            <a:r>
              <a:rPr lang="en-US" sz="3789" b="false" i="false" u="none" strike="noStrike" spc="-76">
                <a:solidFill>
                  <a:srgbClr val="1A1A1A"/>
                </a:solidFill>
                <a:latin typeface="Pretendard Regular"/>
              </a:rPr>
              <a:t> </a:t>
            </a:r>
            <a:r>
              <a:rPr lang="ko-KR" sz="3789" b="false" i="false" u="none" strike="noStrike" spc="-76">
                <a:solidFill>
                  <a:srgbClr val="1A1A1A"/>
                </a:solidFill>
                <a:ea typeface="Pretendard Regular"/>
              </a:rPr>
              <a:t>카메라</a:t>
            </a:r>
            <a:r>
              <a:rPr lang="en-US" sz="3789" b="false" i="false" u="none" strike="noStrike" spc="-76">
                <a:solidFill>
                  <a:srgbClr val="1A1A1A"/>
                </a:solidFill>
                <a:latin typeface="Pretendard Regular"/>
              </a:rPr>
              <a:t> </a:t>
            </a:r>
            <a:r>
              <a:rPr lang="ko-KR" sz="3789" b="false" i="false" u="none" strike="noStrike" spc="-76">
                <a:solidFill>
                  <a:srgbClr val="1A1A1A"/>
                </a:solidFill>
                <a:ea typeface="Pretendard Regular"/>
              </a:rPr>
              <a:t>자동</a:t>
            </a:r>
            <a:r>
              <a:rPr lang="en-US" sz="3789" b="false" i="false" u="none" strike="noStrike" spc="-76">
                <a:solidFill>
                  <a:srgbClr val="1A1A1A"/>
                </a:solidFill>
                <a:latin typeface="Pretendard Regular"/>
              </a:rPr>
              <a:t> </a:t>
            </a:r>
            <a:r>
              <a:rPr lang="ko-KR" sz="3789" b="false" i="false" u="none" strike="noStrike" spc="-76">
                <a:solidFill>
                  <a:srgbClr val="1A1A1A"/>
                </a:solidFill>
                <a:ea typeface="Pretendard Regular"/>
              </a:rPr>
              <a:t>촬영</a:t>
            </a:r>
            <a:r>
              <a:rPr lang="en-US" sz="3789" b="false" i="false" u="none" strike="noStrike" spc="-76">
                <a:solidFill>
                  <a:srgbClr val="1A1A1A"/>
                </a:solidFill>
                <a:latin typeface="Pretendard Regular"/>
              </a:rPr>
              <a:t>, </a:t>
            </a:r>
            <a:r>
              <a:rPr lang="ko-KR" sz="3789" b="false" i="false" u="none" strike="noStrike" spc="-76">
                <a:solidFill>
                  <a:srgbClr val="1A1A1A"/>
                </a:solidFill>
                <a:ea typeface="Pretendard Regular"/>
              </a:rPr>
              <a:t>음성</a:t>
            </a:r>
            <a:r>
              <a:rPr lang="en-US" sz="3789" b="false" i="false" u="none" strike="noStrike" spc="-76">
                <a:solidFill>
                  <a:srgbClr val="1A1A1A"/>
                </a:solidFill>
                <a:latin typeface="Pretendard Regular"/>
              </a:rPr>
              <a:t> </a:t>
            </a:r>
            <a:r>
              <a:rPr lang="ko-KR" sz="3789" b="false" i="false" u="none" strike="noStrike" spc="-76">
                <a:solidFill>
                  <a:srgbClr val="1A1A1A"/>
                </a:solidFill>
                <a:ea typeface="Pretendard Regular"/>
              </a:rPr>
              <a:t>안내</a:t>
            </a:r>
          </a:p>
          <a:p>
            <a:pPr algn="l" lvl="0">
              <a:lnSpc>
                <a:spcPct val="130310"/>
              </a:lnSpc>
            </a:pPr>
            <a:r>
              <a:rPr lang="en" sz="3789" b="false" i="false" u="none" strike="noStrike" spc="-76">
                <a:solidFill>
                  <a:srgbClr val="1A1A1A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0310"/>
              </a:lnSpc>
            </a:pPr>
            <a:r>
              <a:rPr lang="en" sz="4631" b="false" i="false" u="none" strike="noStrike" spc="-93">
                <a:solidFill>
                  <a:srgbClr val="509BF8"/>
                </a:solidFill>
                <a:latin typeface="Pretendard Bold"/>
              </a:rPr>
              <a:t>2</a:t>
            </a:r>
            <a:r>
              <a:rPr lang="en-US" sz="4631" b="false" i="false" u="none" strike="noStrike" spc="-93">
                <a:solidFill>
                  <a:srgbClr val="1A1A1A"/>
                </a:solidFill>
                <a:latin typeface="Pretendard Bold"/>
              </a:rPr>
              <a:t> </a:t>
            </a:r>
            <a:r>
              <a:rPr lang="ko-KR" sz="4631" b="false" i="false" u="none" strike="noStrike" spc="-93">
                <a:solidFill>
                  <a:srgbClr val="1A1A1A"/>
                </a:solidFill>
                <a:ea typeface="Pretendard Bold"/>
              </a:rPr>
              <a:t>화재</a:t>
            </a:r>
            <a:r>
              <a:rPr lang="en-US" sz="4631" b="false" i="false" u="none" strike="noStrike" spc="-93">
                <a:solidFill>
                  <a:srgbClr val="1A1A1A"/>
                </a:solidFill>
                <a:latin typeface="Pretendard Bold"/>
              </a:rPr>
              <a:t> </a:t>
            </a:r>
            <a:r>
              <a:rPr lang="ko-KR" sz="4631" b="false" i="false" u="none" strike="noStrike" spc="-93">
                <a:solidFill>
                  <a:srgbClr val="1A1A1A"/>
                </a:solidFill>
                <a:ea typeface="Pretendard Bold"/>
              </a:rPr>
              <a:t>위험</a:t>
            </a:r>
            <a:r>
              <a:rPr lang="en-US" sz="4631" b="false" i="false" u="none" strike="noStrike" spc="-93">
                <a:solidFill>
                  <a:srgbClr val="1A1A1A"/>
                </a:solidFill>
                <a:latin typeface="Pretendard Bold"/>
              </a:rPr>
              <a:t> </a:t>
            </a:r>
            <a:r>
              <a:rPr lang="ko-KR" sz="4631" b="false" i="false" u="none" strike="noStrike" spc="-93">
                <a:solidFill>
                  <a:srgbClr val="1A1A1A"/>
                </a:solidFill>
                <a:ea typeface="Pretendard Bold"/>
              </a:rPr>
              <a:t>감지</a:t>
            </a:r>
          </a:p>
          <a:p>
            <a:pPr algn="l" lvl="0">
              <a:lnSpc>
                <a:spcPct val="130310"/>
              </a:lnSpc>
            </a:pPr>
            <a:r>
              <a:rPr lang="en-US" sz="3789" b="false" i="false" u="none" strike="noStrike" spc="-76">
                <a:solidFill>
                  <a:srgbClr val="1A1A1A"/>
                </a:solidFill>
                <a:latin typeface="Pretendard Regular"/>
              </a:rPr>
              <a:t>- </a:t>
            </a:r>
            <a:r>
              <a:rPr lang="ko-KR" sz="3789" b="false" i="false" u="none" strike="noStrike" spc="-76">
                <a:solidFill>
                  <a:srgbClr val="1A1A1A"/>
                </a:solidFill>
                <a:ea typeface="Pretendard Regular"/>
              </a:rPr>
              <a:t>온도</a:t>
            </a:r>
            <a:r>
              <a:rPr lang="en-US" sz="3789" b="false" i="false" u="none" strike="noStrike" spc="-76">
                <a:solidFill>
                  <a:srgbClr val="1A1A1A"/>
                </a:solidFill>
                <a:latin typeface="Pretendard Regular"/>
              </a:rPr>
              <a:t> </a:t>
            </a:r>
            <a:r>
              <a:rPr lang="ko-KR" sz="3789" b="false" i="false" u="none" strike="noStrike" spc="-76">
                <a:solidFill>
                  <a:srgbClr val="1A1A1A"/>
                </a:solidFill>
                <a:ea typeface="Pretendard Regular"/>
              </a:rPr>
              <a:t>상승</a:t>
            </a:r>
            <a:r>
              <a:rPr lang="en-US" sz="3789" b="false" i="false" u="none" strike="noStrike" spc="-76">
                <a:solidFill>
                  <a:srgbClr val="1A1A1A"/>
                </a:solidFill>
                <a:latin typeface="Pretendard Regular"/>
              </a:rPr>
              <a:t> </a:t>
            </a:r>
            <a:r>
              <a:rPr lang="ko-KR" sz="3789" b="false" i="false" u="none" strike="noStrike" spc="-76">
                <a:solidFill>
                  <a:srgbClr val="1A1A1A"/>
                </a:solidFill>
                <a:ea typeface="Pretendard Regular"/>
              </a:rPr>
              <a:t>시</a:t>
            </a:r>
            <a:r>
              <a:rPr lang="en-US" sz="3789" b="false" i="false" u="none" strike="noStrike" spc="-76">
                <a:solidFill>
                  <a:srgbClr val="1A1A1A"/>
                </a:solidFill>
                <a:latin typeface="Pretendard Regular"/>
              </a:rPr>
              <a:t> </a:t>
            </a:r>
            <a:r>
              <a:rPr lang="ko-KR" sz="3789" b="false" i="false" u="none" strike="noStrike" spc="-76">
                <a:solidFill>
                  <a:srgbClr val="1A1A1A"/>
                </a:solidFill>
                <a:ea typeface="Pretendard Regular"/>
              </a:rPr>
              <a:t>즉시</a:t>
            </a:r>
            <a:r>
              <a:rPr lang="en-US" sz="3789" b="false" i="false" u="none" strike="noStrike" spc="-76">
                <a:solidFill>
                  <a:srgbClr val="1A1A1A"/>
                </a:solidFill>
                <a:latin typeface="Pretendard Regular"/>
              </a:rPr>
              <a:t> </a:t>
            </a:r>
            <a:r>
              <a:rPr lang="ko-KR" sz="3789" b="false" i="false" u="none" strike="noStrike" spc="-76">
                <a:solidFill>
                  <a:srgbClr val="1A1A1A"/>
                </a:solidFill>
                <a:ea typeface="Pretendard Regular"/>
              </a:rPr>
              <a:t>웹</a:t>
            </a:r>
            <a:r>
              <a:rPr lang="en-US" sz="3789" b="false" i="false" u="none" strike="noStrike" spc="-76">
                <a:solidFill>
                  <a:srgbClr val="1A1A1A"/>
                </a:solidFill>
                <a:latin typeface="Pretendard Regular"/>
              </a:rPr>
              <a:t> </a:t>
            </a:r>
            <a:r>
              <a:rPr lang="ko-KR" sz="3789" b="false" i="false" u="none" strike="noStrike" spc="-76">
                <a:solidFill>
                  <a:srgbClr val="1A1A1A"/>
                </a:solidFill>
                <a:ea typeface="Pretendard Regular"/>
              </a:rPr>
              <a:t>알람</a:t>
            </a:r>
            <a:r>
              <a:rPr lang="en-US" sz="3789" b="false" i="false" u="none" strike="noStrike" spc="-76">
                <a:solidFill>
                  <a:srgbClr val="1A1A1A"/>
                </a:solidFill>
                <a:latin typeface="Pretendard Regular"/>
              </a:rPr>
              <a:t> </a:t>
            </a:r>
            <a:r>
              <a:rPr lang="ko-KR" sz="3789" b="false" i="false" u="none" strike="noStrike" spc="-76">
                <a:solidFill>
                  <a:srgbClr val="1A1A1A"/>
                </a:solidFill>
                <a:ea typeface="Pretendard Regular"/>
              </a:rPr>
              <a:t>팝업</a:t>
            </a:r>
          </a:p>
          <a:p>
            <a:pPr algn="l" lvl="0">
              <a:lnSpc>
                <a:spcPct val="130310"/>
              </a:lnSpc>
            </a:pPr>
            <a:r>
              <a:rPr lang="en" sz="3789" b="false" i="false" u="none" strike="noStrike" spc="-76">
                <a:solidFill>
                  <a:srgbClr val="1A1A1A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0310"/>
              </a:lnSpc>
            </a:pPr>
            <a:r>
              <a:rPr lang="en" sz="4631" b="false" i="false" u="none" strike="noStrike" spc="-93">
                <a:solidFill>
                  <a:srgbClr val="509BF8"/>
                </a:solidFill>
                <a:latin typeface="Pretendard Bold"/>
              </a:rPr>
              <a:t>3</a:t>
            </a:r>
            <a:r>
              <a:rPr lang="en-US" sz="4631" b="false" i="false" u="none" strike="noStrike" spc="-93">
                <a:solidFill>
                  <a:srgbClr val="1A1A1A"/>
                </a:solidFill>
                <a:latin typeface="Pretendard Bold"/>
              </a:rPr>
              <a:t> </a:t>
            </a:r>
            <a:r>
              <a:rPr lang="ko-KR" sz="4631" b="false" i="false" u="none" strike="noStrike" spc="-93">
                <a:solidFill>
                  <a:srgbClr val="1A1A1A"/>
                </a:solidFill>
                <a:ea typeface="Pretendard Bold"/>
              </a:rPr>
              <a:t>실시간</a:t>
            </a:r>
            <a:r>
              <a:rPr lang="en-US" sz="4631" b="false" i="false" u="none" strike="noStrike" spc="-93">
                <a:solidFill>
                  <a:srgbClr val="1A1A1A"/>
                </a:solidFill>
                <a:latin typeface="Pretendard Bold"/>
              </a:rPr>
              <a:t> </a:t>
            </a:r>
            <a:r>
              <a:rPr lang="ko-KR" sz="4631" b="false" i="false" u="none" strike="noStrike" spc="-93">
                <a:solidFill>
                  <a:srgbClr val="1A1A1A"/>
                </a:solidFill>
                <a:ea typeface="Pretendard Bold"/>
              </a:rPr>
              <a:t>대시보드</a:t>
            </a:r>
            <a:r>
              <a:rPr lang="en-US" sz="4631" b="false" i="false" u="none" strike="noStrike" spc="-93">
                <a:solidFill>
                  <a:srgbClr val="1A1A1A"/>
                </a:solidFill>
                <a:latin typeface="Pretendard Bold"/>
              </a:rPr>
              <a:t> (UI)</a:t>
            </a:r>
          </a:p>
          <a:p>
            <a:pPr algn="l" lvl="0">
              <a:lnSpc>
                <a:spcPct val="130310"/>
              </a:lnSpc>
            </a:pPr>
            <a:r>
              <a:rPr lang="en-US" sz="3789" b="false" i="false" u="none" strike="noStrike" spc="-76">
                <a:solidFill>
                  <a:srgbClr val="1A1A1A"/>
                </a:solidFill>
                <a:latin typeface="Pretendard Regular"/>
              </a:rPr>
              <a:t>- </a:t>
            </a:r>
            <a:r>
              <a:rPr lang="ko-KR" sz="3789" b="false" i="false" u="none" strike="noStrike" spc="-76">
                <a:solidFill>
                  <a:srgbClr val="1A1A1A"/>
                </a:solidFill>
                <a:ea typeface="Pretendard Regular"/>
              </a:rPr>
              <a:t>온도</a:t>
            </a:r>
            <a:r>
              <a:rPr lang="en-US" sz="3789" b="false" i="false" u="none" strike="noStrike" spc="-76">
                <a:solidFill>
                  <a:srgbClr val="1A1A1A"/>
                </a:solidFill>
                <a:latin typeface="Pretendard Regular"/>
              </a:rPr>
              <a:t>·</a:t>
            </a:r>
            <a:r>
              <a:rPr lang="ko-KR" sz="3789" b="false" i="false" u="none" strike="noStrike" spc="-76">
                <a:solidFill>
                  <a:srgbClr val="1A1A1A"/>
                </a:solidFill>
                <a:ea typeface="Pretendard Regular"/>
              </a:rPr>
              <a:t>습도</a:t>
            </a:r>
            <a:r>
              <a:rPr lang="en-US" sz="3789" b="false" i="false" u="none" strike="noStrike" spc="-76">
                <a:solidFill>
                  <a:srgbClr val="1A1A1A"/>
                </a:solidFill>
                <a:latin typeface="Pretendard Regular"/>
              </a:rPr>
              <a:t> </a:t>
            </a:r>
            <a:r>
              <a:rPr lang="ko-KR" sz="3789" b="false" i="false" u="none" strike="noStrike" spc="-76">
                <a:solidFill>
                  <a:srgbClr val="1A1A1A"/>
                </a:solidFill>
                <a:ea typeface="Pretendard Regular"/>
              </a:rPr>
              <a:t>동적</a:t>
            </a:r>
            <a:r>
              <a:rPr lang="en-US" sz="3789" b="false" i="false" u="none" strike="noStrike" spc="-76">
                <a:solidFill>
                  <a:srgbClr val="1A1A1A"/>
                </a:solidFill>
                <a:latin typeface="Pretendard Regular"/>
              </a:rPr>
              <a:t> </a:t>
            </a:r>
            <a:r>
              <a:rPr lang="ko-KR" sz="3789" b="false" i="false" u="none" strike="noStrike" spc="-76">
                <a:solidFill>
                  <a:srgbClr val="1A1A1A"/>
                </a:solidFill>
                <a:ea typeface="Pretendard Regular"/>
              </a:rPr>
              <a:t>차트</a:t>
            </a:r>
            <a:r>
              <a:rPr lang="en-US" sz="3789" b="false" i="false" u="none" strike="noStrike" spc="-76">
                <a:solidFill>
                  <a:srgbClr val="1A1A1A"/>
                </a:solidFill>
                <a:latin typeface="Pretendard Regular"/>
              </a:rPr>
              <a:t> </a:t>
            </a:r>
            <a:r>
              <a:rPr lang="ko-KR" sz="3789" b="false" i="false" u="none" strike="noStrike" spc="-76">
                <a:solidFill>
                  <a:srgbClr val="1A1A1A"/>
                </a:solidFill>
                <a:ea typeface="Pretendard Regular"/>
              </a:rPr>
              <a:t>시각화</a:t>
            </a:r>
            <a:r>
              <a:rPr lang="en-US" sz="3789" b="false" i="false" u="none" strike="noStrike" spc="-76">
                <a:solidFill>
                  <a:srgbClr val="1A1A1A"/>
                </a:solidFill>
                <a:latin typeface="Pretendard Regular"/>
              </a:rPr>
              <a:t>(Chart.js)
- </a:t>
            </a:r>
            <a:r>
              <a:rPr lang="ko-KR" sz="3789" b="false" i="false" u="none" strike="noStrike" spc="-76">
                <a:solidFill>
                  <a:srgbClr val="1A1A1A"/>
                </a:solidFill>
                <a:ea typeface="Pretendard Regular"/>
              </a:rPr>
              <a:t>시스템</a:t>
            </a:r>
            <a:r>
              <a:rPr lang="en-US" sz="3789" b="false" i="false" u="none" strike="noStrike" spc="-76">
                <a:solidFill>
                  <a:srgbClr val="1A1A1A"/>
                </a:solidFill>
                <a:latin typeface="Pretendard Regular"/>
              </a:rPr>
              <a:t> </a:t>
            </a:r>
            <a:r>
              <a:rPr lang="ko-KR" sz="3789" b="false" i="false" u="none" strike="noStrike" spc="-76">
                <a:solidFill>
                  <a:srgbClr val="1A1A1A"/>
                </a:solidFill>
                <a:ea typeface="Pretendard Regular"/>
              </a:rPr>
              <a:t>제어</a:t>
            </a:r>
            <a:r>
              <a:rPr lang="en-US" sz="3789" b="false" i="false" u="none" strike="noStrike" spc="-76">
                <a:solidFill>
                  <a:srgbClr val="1A1A1A"/>
                </a:solidFill>
                <a:latin typeface="Pretendard Regular"/>
              </a:rPr>
              <a:t> </a:t>
            </a:r>
            <a:r>
              <a:rPr lang="ko-KR" sz="3789" b="false" i="false" u="none" strike="noStrike" spc="-76">
                <a:solidFill>
                  <a:srgbClr val="1A1A1A"/>
                </a:solidFill>
                <a:ea typeface="Pretendard Regular"/>
              </a:rPr>
              <a:t>버튼</a:t>
            </a:r>
            <a:r>
              <a:rPr lang="en-US" sz="3789" b="false" i="false" u="none" strike="noStrike" spc="-76">
                <a:solidFill>
                  <a:srgbClr val="1A1A1A"/>
                </a:solidFill>
                <a:latin typeface="Pretendard Regular"/>
              </a:rPr>
              <a:t>, </a:t>
            </a:r>
            <a:r>
              <a:rPr lang="ko-KR" sz="3789" b="false" i="false" u="none" strike="noStrike" spc="-76">
                <a:solidFill>
                  <a:srgbClr val="1A1A1A"/>
                </a:solidFill>
                <a:ea typeface="Pretendard Regular"/>
              </a:rPr>
              <a:t>조도</a:t>
            </a:r>
            <a:r>
              <a:rPr lang="en-US" sz="3789" b="false" i="false" u="none" strike="noStrike" spc="-76">
                <a:solidFill>
                  <a:srgbClr val="1A1A1A"/>
                </a:solidFill>
                <a:latin typeface="Pretendard Regular"/>
              </a:rPr>
              <a:t> </a:t>
            </a:r>
            <a:r>
              <a:rPr lang="ko-KR" sz="3789" b="false" i="false" u="none" strike="noStrike" spc="-76">
                <a:solidFill>
                  <a:srgbClr val="1A1A1A"/>
                </a:solidFill>
                <a:ea typeface="Pretendard Regular"/>
              </a:rPr>
              <a:t>기반</a:t>
            </a:r>
            <a:r>
              <a:rPr lang="en-US" sz="3789" b="false" i="false" u="none" strike="noStrike" spc="-76">
                <a:solidFill>
                  <a:srgbClr val="1A1A1A"/>
                </a:solidFill>
                <a:latin typeface="Pretendard Regular"/>
              </a:rPr>
              <a:t> </a:t>
            </a:r>
            <a:r>
              <a:rPr lang="ko-KR" sz="3789" b="false" i="false" u="none" strike="noStrike" spc="-76">
                <a:solidFill>
                  <a:srgbClr val="1A1A1A"/>
                </a:solidFill>
                <a:ea typeface="Pretendard Regular"/>
              </a:rPr>
              <a:t>웹페이지</a:t>
            </a:r>
            <a:r>
              <a:rPr lang="en-US" sz="3789" b="false" i="false" u="none" strike="noStrike" spc="-76">
                <a:solidFill>
                  <a:srgbClr val="1A1A1A"/>
                </a:solidFill>
                <a:latin typeface="Pretendard Regular"/>
              </a:rPr>
              <a:t>, </a:t>
            </a:r>
            <a:r>
              <a:rPr lang="ko-KR" sz="3789" b="false" i="false" u="none" strike="noStrike" spc="-76">
                <a:solidFill>
                  <a:srgbClr val="1A1A1A"/>
                </a:solidFill>
                <a:ea typeface="Pretendard Regular"/>
              </a:rPr>
              <a:t>최신</a:t>
            </a:r>
            <a:r>
              <a:rPr lang="en-US" sz="3789" b="false" i="false" u="none" strike="noStrike" spc="-76">
                <a:solidFill>
                  <a:srgbClr val="1A1A1A"/>
                </a:solidFill>
                <a:latin typeface="Pretendard Regular"/>
              </a:rPr>
              <a:t> </a:t>
            </a:r>
            <a:r>
              <a:rPr lang="ko-KR" sz="3789" b="false" i="false" u="none" strike="noStrike" spc="-76">
                <a:solidFill>
                  <a:srgbClr val="1A1A1A"/>
                </a:solidFill>
                <a:ea typeface="Pretendard Regular"/>
              </a:rPr>
              <a:t>카메라</a:t>
            </a:r>
            <a:r>
              <a:rPr lang="en-US" sz="3789" b="false" i="false" u="none" strike="noStrike" spc="-76">
                <a:solidFill>
                  <a:srgbClr val="1A1A1A"/>
                </a:solidFill>
                <a:latin typeface="Pretendard Regular"/>
              </a:rPr>
              <a:t> </a:t>
            </a:r>
            <a:r>
              <a:rPr lang="ko-KR" sz="3789" b="false" i="false" u="none" strike="noStrike" spc="-76">
                <a:solidFill>
                  <a:srgbClr val="1A1A1A"/>
                </a:solidFill>
                <a:ea typeface="Pretendard Regular"/>
              </a:rPr>
              <a:t>사진</a:t>
            </a:r>
            <a:r>
              <a:rPr lang="en-US" sz="3789" b="false" i="false" u="none" strike="noStrike" spc="-76">
                <a:solidFill>
                  <a:srgbClr val="1A1A1A"/>
                </a:solidFill>
                <a:latin typeface="Pretendard Regular"/>
              </a:rPr>
              <a:t> </a:t>
            </a:r>
            <a:r>
              <a:rPr lang="ko-KR" sz="3789" b="false" i="false" u="none" strike="noStrike" spc="-76">
                <a:solidFill>
                  <a:srgbClr val="1A1A1A"/>
                </a:solidFill>
                <a:ea typeface="Pretendard Regular"/>
              </a:rPr>
              <a:t>표시</a:t>
            </a:r>
          </a:p>
          <a:p>
            <a:pPr algn="l" lvl="0">
              <a:lnSpc>
                <a:spcPct val="130310"/>
              </a:lnSpc>
            </a:pPr>
            <a:r>
              <a:rPr lang="en" sz="3789" b="false" i="false" u="none" strike="noStrike" spc="-76">
                <a:solidFill>
                  <a:srgbClr val="1A1A1A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6F6F6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60500" y="2565400"/>
            <a:ext cx="21475700" cy="10439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616200" y="1257300"/>
            <a:ext cx="5397500" cy="1041400"/>
          </a:xfrm>
          <a:prstGeom prst="rect">
            <a:avLst/>
          </a:prstGeom>
        </p:spPr>
        <p:txBody>
          <a:bodyPr anchor="t" rtlCol="false" lIns="0" tIns="33866" rIns="0" bIns="0"/>
          <a:lstStyle/>
          <a:p>
            <a:pPr algn="l" lvl="0">
              <a:lnSpc>
                <a:spcPct val="107899"/>
              </a:lnSpc>
            </a:pPr>
            <a:r>
              <a:rPr lang="ko-KR" sz="5333" b="false" i="false" u="none" strike="noStrike" spc="-160">
                <a:solidFill>
                  <a:srgbClr val="1A1A1A"/>
                </a:solidFill>
                <a:ea typeface="Pretendard ExtraBold"/>
              </a:rPr>
              <a:t>회로</a:t>
            </a:r>
            <a:r>
              <a:rPr lang="en-US" sz="5333" b="false" i="false" u="none" strike="noStrike" spc="-160">
                <a:solidFill>
                  <a:srgbClr val="1A1A1A"/>
                </a:solidFill>
                <a:latin typeface="Pretendard ExtraBold"/>
              </a:rPr>
              <a:t> </a:t>
            </a:r>
            <a:r>
              <a:rPr lang="ko-KR" sz="5333" b="false" i="false" u="none" strike="noStrike" spc="-160">
                <a:solidFill>
                  <a:srgbClr val="1A1A1A"/>
                </a:solidFill>
                <a:ea typeface="Pretendard ExtraBold"/>
              </a:rPr>
              <a:t>구성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22400" y="1193800"/>
            <a:ext cx="1422400" cy="1244600"/>
          </a:xfrm>
          <a:prstGeom prst="rect">
            <a:avLst/>
          </a:prstGeom>
        </p:spPr>
        <p:txBody>
          <a:bodyPr anchor="t" rtlCol="false" lIns="0" tIns="76200" rIns="0" bIns="0"/>
          <a:lstStyle/>
          <a:p>
            <a:pPr algn="l" lvl="0">
              <a:lnSpc>
                <a:spcPct val="99600"/>
              </a:lnSpc>
            </a:pPr>
            <a:r>
              <a:rPr lang="en" sz="6000" b="false" i="false" u="none" strike="noStrike" spc="-120">
                <a:solidFill>
                  <a:srgbClr val="509BF8"/>
                </a:solidFill>
                <a:latin typeface="Poppins Bold"/>
              </a:rPr>
              <a:t>03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973800" y="1409700"/>
            <a:ext cx="3911600" cy="4318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16199"/>
              </a:lnSpc>
            </a:pPr>
            <a:r>
              <a:rPr lang="ko-KR" sz="2400" b="false" i="false" u="none" strike="noStrike" spc="-48">
                <a:solidFill>
                  <a:srgbClr val="1A1A1A"/>
                </a:solidFill>
                <a:ea typeface="Pretendard SemiBold"/>
              </a:rPr>
              <a:t>스마트</a:t>
            </a:r>
            <a:r>
              <a:rPr lang="en-US" sz="2400" b="false" i="false" u="none" strike="noStrike" spc="-48">
                <a:solidFill>
                  <a:srgbClr val="1A1A1A"/>
                </a:solidFill>
                <a:latin typeface="Pretendard SemiBold"/>
              </a:rPr>
              <a:t> </a:t>
            </a:r>
            <a:r>
              <a:rPr lang="ko-KR" sz="2400" b="false" i="false" u="none" strike="noStrike" spc="-48">
                <a:solidFill>
                  <a:srgbClr val="1A1A1A"/>
                </a:solidFill>
                <a:ea typeface="Pretendard SemiBold"/>
              </a:rPr>
              <a:t>차고</a:t>
            </a:r>
            <a:r>
              <a:rPr lang="en-US" sz="2400" b="false" i="false" u="none" strike="noStrike" spc="-48">
                <a:solidFill>
                  <a:srgbClr val="1A1A1A"/>
                </a:solidFill>
                <a:latin typeface="Pretendard SemiBold"/>
              </a:rPr>
              <a:t> </a:t>
            </a:r>
            <a:r>
              <a:rPr lang="ko-KR" sz="2400" b="false" i="false" u="none" strike="noStrike" spc="-48">
                <a:solidFill>
                  <a:srgbClr val="1A1A1A"/>
                </a:solidFill>
                <a:ea typeface="Pretendard SemiBold"/>
              </a:rPr>
              <a:t>시스템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19300" y="2908300"/>
            <a:ext cx="3987800" cy="96647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0310"/>
              </a:lnSpc>
            </a:pPr>
            <a:r>
              <a:rPr lang="en" sz="3757" b="false" i="false" u="none" strike="noStrike" spc="-75">
                <a:solidFill>
                  <a:srgbClr val="509BF8"/>
                </a:solidFill>
                <a:latin typeface="Pretendard Bold"/>
              </a:rPr>
              <a:t>1 </a:t>
            </a:r>
            <a:r>
              <a:rPr lang="en" sz="3757" b="false" i="false" u="none" strike="noStrike" spc="-75">
                <a:solidFill>
                  <a:srgbClr val="1A1A1A"/>
                </a:solidFill>
                <a:latin typeface="Pretendard Bold"/>
              </a:rPr>
              <a:t>LED</a:t>
            </a:r>
          </a:p>
          <a:p>
            <a:pPr algn="l" lvl="0">
              <a:lnSpc>
                <a:spcPct val="130310"/>
              </a:lnSpc>
            </a:pPr>
            <a:r>
              <a:rPr lang="en-US" sz="3074" b="false" i="false" u="none" strike="noStrike" spc="-61">
                <a:solidFill>
                  <a:srgbClr val="1A1A1A"/>
                </a:solidFill>
                <a:latin typeface="Pretendard Regular"/>
              </a:rPr>
              <a:t>- GPIO 13  LED (</a:t>
            </a:r>
            <a:r>
              <a:rPr lang="ko-KR" sz="3074" b="false" i="false" u="none" strike="noStrike" spc="-61">
                <a:solidFill>
                  <a:srgbClr val="1A1A1A"/>
                </a:solidFill>
                <a:ea typeface="Pretendard Regular"/>
              </a:rPr>
              <a:t>빨강</a:t>
            </a:r>
            <a:r>
              <a:rPr lang="en-US" sz="3074" b="false" i="false" u="none" strike="noStrike" spc="-61">
                <a:solidFill>
                  <a:srgbClr val="1A1A1A"/>
                </a:solidFill>
                <a:latin typeface="Pretendard Regular"/>
              </a:rPr>
              <a:t>) </a:t>
            </a:r>
          </a:p>
          <a:p>
            <a:pPr algn="l" lvl="0">
              <a:lnSpc>
                <a:spcPct val="130310"/>
              </a:lnSpc>
            </a:pPr>
            <a:r>
              <a:rPr lang="en-US" sz="3074" b="false" i="false" u="none" strike="noStrike" spc="-61">
                <a:solidFill>
                  <a:srgbClr val="1A1A1A"/>
                </a:solidFill>
                <a:latin typeface="Pretendard Regular"/>
              </a:rPr>
              <a:t>- GPIO 5  LED (</a:t>
            </a:r>
            <a:r>
              <a:rPr lang="ko-KR" sz="3074" b="false" i="false" u="none" strike="noStrike" spc="-61">
                <a:solidFill>
                  <a:srgbClr val="1A1A1A"/>
                </a:solidFill>
                <a:ea typeface="Pretendard Regular"/>
              </a:rPr>
              <a:t>노랑</a:t>
            </a:r>
            <a:r>
              <a:rPr lang="en-US" sz="3074" b="false" i="false" u="none" strike="noStrike" spc="-61">
                <a:solidFill>
                  <a:srgbClr val="1A1A1A"/>
                </a:solidFill>
                <a:latin typeface="Pretendard Regular"/>
              </a:rPr>
              <a:t>)
- GPIO 6  LED (</a:t>
            </a:r>
            <a:r>
              <a:rPr lang="ko-KR" sz="3074" b="false" i="false" u="none" strike="noStrike" spc="-61">
                <a:solidFill>
                  <a:srgbClr val="1A1A1A"/>
                </a:solidFill>
                <a:ea typeface="Pretendard Regular"/>
              </a:rPr>
              <a:t>초록</a:t>
            </a:r>
            <a:r>
              <a:rPr lang="en-US" sz="3074" b="false" i="false" u="none" strike="noStrike" spc="-61">
                <a:solidFill>
                  <a:srgbClr val="1A1A1A"/>
                </a:solidFill>
                <a:latin typeface="Pretendard Regular"/>
              </a:rPr>
              <a:t>)</a:t>
            </a:r>
            <a:r>
              <a:rPr lang="en" sz="3074" b="false" i="false" u="none" strike="noStrike" spc="-61">
                <a:solidFill>
                  <a:srgbClr val="1A1A1A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0310"/>
              </a:lnSpc>
            </a:pPr>
            <a:r>
              <a:rPr lang="en" sz="3074" b="false" i="false" u="none" strike="noStrike" spc="-61">
                <a:solidFill>
                  <a:srgbClr val="1A1A1A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0310"/>
              </a:lnSpc>
            </a:pPr>
            <a:r>
              <a:rPr lang="en" sz="3757" b="false" i="false" u="none" strike="noStrike" spc="-75">
                <a:solidFill>
                  <a:srgbClr val="509BF8"/>
                </a:solidFill>
                <a:latin typeface="Pretendard Bold"/>
              </a:rPr>
              <a:t>2</a:t>
            </a:r>
            <a:r>
              <a:rPr lang="en-US" sz="3757" b="false" i="false" u="none" strike="noStrike" spc="-75">
                <a:solidFill>
                  <a:srgbClr val="1A1A1A"/>
                </a:solidFill>
                <a:latin typeface="Pretendard Bold"/>
              </a:rPr>
              <a:t> </a:t>
            </a:r>
            <a:r>
              <a:rPr lang="ko-KR" sz="3757" b="false" i="false" u="none" strike="noStrike" spc="-75">
                <a:solidFill>
                  <a:srgbClr val="1A1A1A"/>
                </a:solidFill>
                <a:ea typeface="Pretendard Bold"/>
              </a:rPr>
              <a:t>초음파</a:t>
            </a:r>
            <a:r>
              <a:rPr lang="en-US" sz="3757" b="false" i="false" u="none" strike="noStrike" spc="-75">
                <a:solidFill>
                  <a:srgbClr val="1A1A1A"/>
                </a:solidFill>
                <a:latin typeface="Pretendard Bold"/>
              </a:rPr>
              <a:t> </a:t>
            </a:r>
            <a:r>
              <a:rPr lang="ko-KR" sz="3757" b="false" i="false" u="none" strike="noStrike" spc="-75">
                <a:solidFill>
                  <a:srgbClr val="1A1A1A"/>
                </a:solidFill>
                <a:ea typeface="Pretendard Bold"/>
              </a:rPr>
              <a:t>센서</a:t>
            </a:r>
          </a:p>
          <a:p>
            <a:pPr algn="l" lvl="0">
              <a:lnSpc>
                <a:spcPct val="130310"/>
              </a:lnSpc>
            </a:pPr>
            <a:r>
              <a:rPr lang="en" sz="3074" b="false" i="false" u="none" strike="noStrike" spc="-61">
                <a:solidFill>
                  <a:srgbClr val="1A1A1A"/>
                </a:solidFill>
                <a:latin typeface="Pretendard Regular"/>
              </a:rPr>
              <a:t>- GPIO 16, 20</a:t>
            </a:r>
          </a:p>
          <a:p>
            <a:pPr algn="l" lvl="0">
              <a:lnSpc>
                <a:spcPct val="130310"/>
              </a:lnSpc>
            </a:pPr>
            <a:r>
              <a:rPr lang="en" sz="3074" b="false" i="false" u="none" strike="noStrike" spc="-61">
                <a:solidFill>
                  <a:srgbClr val="1A1A1A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0310"/>
              </a:lnSpc>
            </a:pPr>
            <a:r>
              <a:rPr lang="en" sz="3757" b="false" i="false" u="none" strike="noStrike" spc="-75">
                <a:solidFill>
                  <a:srgbClr val="509BF8"/>
                </a:solidFill>
                <a:latin typeface="Pretendard Bold"/>
              </a:rPr>
              <a:t>3 </a:t>
            </a:r>
            <a:r>
              <a:rPr lang="en" sz="3757" b="false" i="false" u="none" strike="noStrike" spc="-75">
                <a:solidFill>
                  <a:srgbClr val="000000"/>
                </a:solidFill>
                <a:ea typeface="Pretendard Bold"/>
              </a:rPr>
              <a:t>조도센서</a:t>
            </a:r>
          </a:p>
          <a:p>
            <a:pPr algn="l" lvl="0">
              <a:lnSpc>
                <a:spcPct val="130310"/>
              </a:lnSpc>
            </a:pPr>
            <a:r>
              <a:rPr lang="en" sz="3075" b="false" i="false" u="none" strike="noStrike" spc="-62">
                <a:solidFill>
                  <a:srgbClr val="000000"/>
                </a:solidFill>
                <a:latin typeface="Pretendard Regular"/>
              </a:rPr>
              <a:t>- GPIO8~10</a:t>
            </a:r>
          </a:p>
          <a:p>
            <a:pPr algn="l" lvl="0">
              <a:lnSpc>
                <a:spcPct val="130310"/>
              </a:lnSpc>
            </a:pPr>
            <a:r>
              <a:rPr lang="en" sz="3075" b="false" i="false" u="none" strike="noStrike" spc="-62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0310"/>
              </a:lnSpc>
            </a:pPr>
            <a:r>
              <a:rPr lang="en" sz="3075" b="false" i="false" u="none" strike="noStrike" spc="-62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0310"/>
              </a:lnSpc>
            </a:pPr>
            <a:r>
              <a:rPr lang="en" sz="3075" b="false" i="false" u="none" strike="noStrike" spc="-62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0310"/>
              </a:lnSpc>
            </a:pPr>
            <a:r>
              <a:rPr lang="en" sz="3757" b="false" i="false" u="none" strike="noStrike" spc="-75">
                <a:solidFill>
                  <a:srgbClr val="509BF8"/>
                </a:solidFill>
                <a:latin typeface="Pretendard Bold"/>
              </a:rPr>
              <a:t/>
            </a:r>
          </a:p>
          <a:p>
            <a:pPr algn="l" lvl="0">
              <a:lnSpc>
                <a:spcPct val="130310"/>
              </a:lnSpc>
            </a:pPr>
            <a:r>
              <a:rPr lang="en" sz="3074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91200" y="2933700"/>
            <a:ext cx="5181600" cy="5791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0310"/>
              </a:lnSpc>
            </a:pPr>
            <a:r>
              <a:rPr lang="en" sz="3759" b="false" i="false" u="none" strike="noStrike" spc="-75">
                <a:solidFill>
                  <a:srgbClr val="509BF8"/>
                </a:solidFill>
                <a:latin typeface="Pretendard Bold"/>
              </a:rPr>
              <a:t>4</a:t>
            </a:r>
            <a:r>
              <a:rPr lang="en-US" sz="3759" b="false" i="false" u="none" strike="noStrike" spc="-75">
                <a:solidFill>
                  <a:srgbClr val="1A1A1A"/>
                </a:solidFill>
                <a:latin typeface="Pretendard Bold"/>
              </a:rPr>
              <a:t> </a:t>
            </a:r>
            <a:r>
              <a:rPr lang="ko-KR" sz="3759" b="false" i="false" u="none" strike="noStrike" spc="-75">
                <a:solidFill>
                  <a:srgbClr val="1A1A1A"/>
                </a:solidFill>
                <a:ea typeface="Pretendard Bold"/>
              </a:rPr>
              <a:t>온습도</a:t>
            </a:r>
            <a:r>
              <a:rPr lang="en-US" sz="3759" b="false" i="false" u="none" strike="noStrike" spc="-75">
                <a:solidFill>
                  <a:srgbClr val="1A1A1A"/>
                </a:solidFill>
                <a:latin typeface="Pretendard Bold"/>
              </a:rPr>
              <a:t> </a:t>
            </a:r>
            <a:r>
              <a:rPr lang="ko-KR" sz="3759" b="false" i="false" u="none" strike="noStrike" spc="-75">
                <a:solidFill>
                  <a:srgbClr val="1A1A1A"/>
                </a:solidFill>
                <a:ea typeface="Pretendard Bold"/>
              </a:rPr>
              <a:t>센서</a:t>
            </a:r>
            <a:r>
              <a:rPr lang="en-US" sz="3759" b="false" i="false" u="none" strike="noStrike" spc="-75">
                <a:solidFill>
                  <a:srgbClr val="1A1A1A"/>
                </a:solidFill>
                <a:latin typeface="Pretendard Bold"/>
              </a:rPr>
              <a:t> </a:t>
            </a:r>
          </a:p>
          <a:p>
            <a:pPr algn="l" lvl="0">
              <a:lnSpc>
                <a:spcPct val="130310"/>
              </a:lnSpc>
            </a:pPr>
            <a:r>
              <a:rPr lang="en" sz="3080" b="true" i="false" u="none" strike="noStrike" spc="-62">
                <a:solidFill>
                  <a:srgbClr val="1A1A1A"/>
                </a:solidFill>
                <a:latin typeface="Pretendard Regular"/>
              </a:rPr>
              <a:t>- </a:t>
            </a:r>
            <a:r>
              <a:rPr lang="en" sz="3080" b="false" i="false" u="none" strike="noStrike" spc="-62">
                <a:solidFill>
                  <a:srgbClr val="1A1A1A"/>
                </a:solidFill>
                <a:latin typeface="Pretendard Regular"/>
              </a:rPr>
              <a:t>SCL1 GPIO3, SDA1 SPIO2</a:t>
            </a:r>
          </a:p>
          <a:p>
            <a:pPr algn="l" lvl="0">
              <a:lnSpc>
                <a:spcPct val="130310"/>
              </a:lnSpc>
            </a:pPr>
            <a:r>
              <a:rPr lang="en" sz="2969" b="false" i="false" u="none" strike="noStrike" spc="-59">
                <a:solidFill>
                  <a:srgbClr val="1A1A1A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0310"/>
              </a:lnSpc>
            </a:pPr>
            <a:r>
              <a:rPr lang="en" sz="3759" b="false" i="false" u="none" strike="noStrike" spc="-75">
                <a:solidFill>
                  <a:srgbClr val="509BF8"/>
                </a:solidFill>
                <a:latin typeface="Pretendard Bold"/>
              </a:rPr>
              <a:t>5</a:t>
            </a:r>
            <a:r>
              <a:rPr lang="en-US" sz="3759" b="false" i="false" u="none" strike="noStrike" spc="-75">
                <a:solidFill>
                  <a:srgbClr val="1A1A1A"/>
                </a:solidFill>
                <a:latin typeface="Pretendard Bold"/>
              </a:rPr>
              <a:t> </a:t>
            </a:r>
            <a:r>
              <a:rPr lang="ko-KR" sz="3759" b="false" i="false" u="none" strike="noStrike" spc="-75">
                <a:solidFill>
                  <a:srgbClr val="1A1A1A"/>
                </a:solidFill>
                <a:ea typeface="Pretendard Bold"/>
              </a:rPr>
              <a:t>스피커</a:t>
            </a:r>
          </a:p>
          <a:p>
            <a:pPr algn="l" lvl="0">
              <a:lnSpc>
                <a:spcPct val="130310"/>
              </a:lnSpc>
            </a:pPr>
            <a:r>
              <a:rPr lang="en" sz="2969" b="false" i="false" u="none" strike="noStrike" spc="-59">
                <a:solidFill>
                  <a:srgbClr val="1A1A1A"/>
                </a:solidFill>
                <a:latin typeface="Pretendard Bold"/>
              </a:rPr>
              <a:t>-</a:t>
            </a:r>
            <a:r>
              <a:rPr lang="en" sz="3080" b="false" i="false" u="none" strike="noStrike" spc="-62">
                <a:solidFill>
                  <a:srgbClr val="1A1A1A"/>
                </a:solidFill>
                <a:latin typeface="Pretendard Bold"/>
              </a:rPr>
              <a:t> </a:t>
            </a:r>
            <a:r>
              <a:rPr lang="en" sz="3080" b="false" i="false" u="none" strike="noStrike" spc="-62">
                <a:solidFill>
                  <a:srgbClr val="1A1A1A"/>
                </a:solidFill>
                <a:latin typeface="Pretendard Regular"/>
              </a:rPr>
              <a:t>USB</a:t>
            </a:r>
          </a:p>
          <a:p>
            <a:pPr algn="l" lvl="0">
              <a:lnSpc>
                <a:spcPct val="130310"/>
              </a:lnSpc>
            </a:pPr>
            <a:r>
              <a:rPr lang="en" sz="3759" b="false" i="false" u="none" strike="noStrike" spc="-75">
                <a:solidFill>
                  <a:srgbClr val="509BF8"/>
                </a:solidFill>
                <a:latin typeface="Pretendard Bold"/>
              </a:rPr>
              <a:t>6</a:t>
            </a:r>
            <a:r>
              <a:rPr lang="en-US" sz="3759" b="false" i="false" u="none" strike="noStrike" spc="-75">
                <a:solidFill>
                  <a:srgbClr val="1A1A1A"/>
                </a:solidFill>
                <a:latin typeface="Pretendard Bold"/>
              </a:rPr>
              <a:t> </a:t>
            </a:r>
            <a:r>
              <a:rPr lang="ko-KR" sz="3759" b="false" i="false" u="none" strike="noStrike" spc="-75">
                <a:solidFill>
                  <a:srgbClr val="1A1A1A"/>
                </a:solidFill>
                <a:ea typeface="Pretendard Bold"/>
              </a:rPr>
              <a:t>카메라</a:t>
            </a:r>
            <a:r>
              <a:rPr lang="en-US" sz="3759" b="false" i="false" u="none" strike="noStrike" spc="-75">
                <a:solidFill>
                  <a:srgbClr val="1A1A1A"/>
                </a:solidFill>
                <a:latin typeface="Pretendard Bold"/>
              </a:rPr>
              <a:t> </a:t>
            </a:r>
          </a:p>
          <a:p>
            <a:pPr algn="l" lvl="0">
              <a:lnSpc>
                <a:spcPct val="130310"/>
              </a:lnSpc>
            </a:pPr>
            <a:r>
              <a:rPr lang="en" sz="2968" b="false" i="false" u="none" strike="noStrike" spc="-59">
                <a:solidFill>
                  <a:srgbClr val="1A1A1A"/>
                </a:solidFill>
                <a:latin typeface="Pretendard Regular"/>
              </a:rPr>
              <a:t>-</a:t>
            </a:r>
            <a:r>
              <a:rPr lang="en" sz="3080" b="false" i="false" u="none" strike="noStrike" spc="-62">
                <a:solidFill>
                  <a:srgbClr val="1A1A1A"/>
                </a:solidFill>
                <a:latin typeface="Pretendard Regular"/>
              </a:rPr>
              <a:t> USB</a:t>
            </a:r>
          </a:p>
          <a:p>
            <a:pPr algn="l" lvl="0">
              <a:lnSpc>
                <a:spcPct val="130310"/>
              </a:lnSpc>
            </a:pPr>
            <a:r>
              <a:rPr lang="en" sz="2968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0310"/>
              </a:lnSpc>
            </a:pPr>
            <a:r>
              <a:rPr lang="en" sz="2968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896600" y="2794000"/>
            <a:ext cx="5613400" cy="9994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7310100" y="2463800"/>
            <a:ext cx="4826000" cy="5486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979900" y="8089900"/>
            <a:ext cx="5486400" cy="4699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6F6F6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60500" y="2565400"/>
            <a:ext cx="21475700" cy="9677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616200" y="1257300"/>
            <a:ext cx="5397500" cy="1016000"/>
          </a:xfrm>
          <a:prstGeom prst="rect">
            <a:avLst/>
          </a:prstGeom>
        </p:spPr>
        <p:txBody>
          <a:bodyPr anchor="t" rtlCol="false" lIns="0" tIns="33866" rIns="0" bIns="0"/>
          <a:lstStyle/>
          <a:p>
            <a:pPr algn="l" lvl="0">
              <a:lnSpc>
                <a:spcPct val="107899"/>
              </a:lnSpc>
            </a:pPr>
            <a:r>
              <a:rPr lang="ko-KR" sz="5333" b="false" i="false" u="none" strike="noStrike" spc="-160">
                <a:solidFill>
                  <a:srgbClr val="1A1A1A"/>
                </a:solidFill>
                <a:ea typeface="Pretendard ExtraBold"/>
              </a:rPr>
              <a:t>프로그램</a:t>
            </a:r>
            <a:r>
              <a:rPr lang="en-US" sz="5333" b="false" i="false" u="none" strike="noStrike" spc="-160">
                <a:solidFill>
                  <a:srgbClr val="1A1A1A"/>
                </a:solidFill>
                <a:latin typeface="Pretendard ExtraBold"/>
              </a:rPr>
              <a:t> </a:t>
            </a:r>
            <a:r>
              <a:rPr lang="ko-KR" sz="5333" b="false" i="false" u="none" strike="noStrike" spc="-160">
                <a:solidFill>
                  <a:srgbClr val="1A1A1A"/>
                </a:solidFill>
                <a:ea typeface="Pretendard ExtraBold"/>
              </a:rPr>
              <a:t>구조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22400" y="1193800"/>
            <a:ext cx="1422400" cy="1244600"/>
          </a:xfrm>
          <a:prstGeom prst="rect">
            <a:avLst/>
          </a:prstGeom>
        </p:spPr>
        <p:txBody>
          <a:bodyPr anchor="t" rtlCol="false" lIns="0" tIns="76200" rIns="0" bIns="0"/>
          <a:lstStyle/>
          <a:p>
            <a:pPr algn="l" lvl="0">
              <a:lnSpc>
                <a:spcPct val="99600"/>
              </a:lnSpc>
            </a:pPr>
            <a:r>
              <a:rPr lang="en" sz="6000" b="false" i="false" u="none" strike="noStrike" spc="-120">
                <a:solidFill>
                  <a:srgbClr val="509BF8"/>
                </a:solidFill>
                <a:latin typeface="Poppins Bold"/>
              </a:rPr>
              <a:t>04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973800" y="1409700"/>
            <a:ext cx="3911600" cy="4318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16199"/>
              </a:lnSpc>
            </a:pPr>
            <a:r>
              <a:rPr lang="ko-KR" sz="2400" b="false" i="false" u="none" strike="noStrike" spc="-48">
                <a:solidFill>
                  <a:srgbClr val="1A1A1A"/>
                </a:solidFill>
                <a:ea typeface="Pretendard SemiBold"/>
              </a:rPr>
              <a:t>스마트</a:t>
            </a:r>
            <a:r>
              <a:rPr lang="en-US" sz="2400" b="false" i="false" u="none" strike="noStrike" spc="-48">
                <a:solidFill>
                  <a:srgbClr val="1A1A1A"/>
                </a:solidFill>
                <a:latin typeface="Pretendard SemiBold"/>
              </a:rPr>
              <a:t> </a:t>
            </a:r>
            <a:r>
              <a:rPr lang="ko-KR" sz="2400" b="false" i="false" u="none" strike="noStrike" spc="-48">
                <a:solidFill>
                  <a:srgbClr val="1A1A1A"/>
                </a:solidFill>
                <a:ea typeface="Pretendard SemiBold"/>
              </a:rPr>
              <a:t>차고</a:t>
            </a:r>
            <a:r>
              <a:rPr lang="en-US" sz="2400" b="false" i="false" u="none" strike="noStrike" spc="-48">
                <a:solidFill>
                  <a:srgbClr val="1A1A1A"/>
                </a:solidFill>
                <a:latin typeface="Pretendard SemiBold"/>
              </a:rPr>
              <a:t> </a:t>
            </a:r>
            <a:r>
              <a:rPr lang="ko-KR" sz="2400" b="false" i="false" u="none" strike="noStrike" spc="-48">
                <a:solidFill>
                  <a:srgbClr val="1A1A1A"/>
                </a:solidFill>
                <a:ea typeface="Pretendard SemiBold"/>
              </a:rPr>
              <a:t>시스템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27500" y="6248400"/>
            <a:ext cx="5664200" cy="3810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060700" y="7086600"/>
            <a:ext cx="7823200" cy="2146300"/>
          </a:xfrm>
          <a:prstGeom prst="rect">
            <a:avLst/>
          </a:prstGeom>
        </p:spPr>
        <p:txBody>
          <a:bodyPr anchor="ctr" rtlCol="false" lIns="0" tIns="28029" rIns="0" bIns="28029"/>
          <a:lstStyle/>
          <a:p>
            <a:pPr algn="ctr" lvl="0">
              <a:lnSpc>
                <a:spcPct val="99600"/>
              </a:lnSpc>
            </a:pPr>
            <a:r>
              <a:rPr lang="ko-KR" sz="3379" b="false" i="false" u="none" strike="noStrike">
                <a:solidFill>
                  <a:srgbClr val="4385F4"/>
                </a:solidFill>
                <a:ea typeface="Pretendard SemiBold"/>
              </a:rPr>
              <a:t>여러개의</a:t>
            </a:r>
            <a:r>
              <a:rPr lang="en-US" sz="3379" b="false" i="false" u="none" strike="noStrike">
                <a:solidFill>
                  <a:srgbClr val="4385F4"/>
                </a:solidFill>
                <a:latin typeface="Pretendard SemiBold"/>
              </a:rPr>
              <a:t> </a:t>
            </a:r>
            <a:r>
              <a:rPr lang="ko-KR" sz="3379" b="false" i="false" u="none" strike="noStrike">
                <a:solidFill>
                  <a:srgbClr val="4385F4"/>
                </a:solidFill>
                <a:ea typeface="Pretendard SemiBold"/>
              </a:rPr>
              <a:t>센서</a:t>
            </a:r>
            <a:r>
              <a:rPr lang="en-US" sz="3379" b="false" i="false" u="none" strike="noStrike">
                <a:solidFill>
                  <a:srgbClr val="4385F4"/>
                </a:solidFill>
                <a:latin typeface="Pretendard SemiBold"/>
              </a:rPr>
              <a:t>.py</a:t>
            </a:r>
          </a:p>
          <a:p>
            <a:pPr algn="ctr" lvl="0">
              <a:lnSpc>
                <a:spcPct val="99600"/>
              </a:lnSpc>
            </a:pPr>
            <a:r>
              <a:rPr lang="en" sz="3379" b="false" i="false" u="none" strike="noStrike">
                <a:solidFill>
                  <a:srgbClr val="4385F4"/>
                </a:solidFill>
                <a:latin typeface="Pretendard SemiBold"/>
              </a:rPr>
              <a:t>mqtt_control.py</a:t>
            </a:r>
          </a:p>
          <a:p>
            <a:pPr algn="ctr" lvl="0">
              <a:lnSpc>
                <a:spcPct val="99600"/>
              </a:lnSpc>
            </a:pPr>
            <a:r>
              <a:rPr lang="en" sz="3379" b="false" i="false" u="none" strike="noStrike">
                <a:solidFill>
                  <a:srgbClr val="4385F4"/>
                </a:solidFill>
                <a:latin typeface="Pretendard SemiBold"/>
              </a:rPr>
              <a:t>main.py</a:t>
            </a:r>
          </a:p>
          <a:p>
            <a:pPr algn="ctr" lvl="0">
              <a:lnSpc>
                <a:spcPct val="99600"/>
              </a:lnSpc>
            </a:pPr>
            <a:r>
              <a:rPr lang="en" sz="3379" b="false" i="false" u="none" strike="noStrike">
                <a:solidFill>
                  <a:srgbClr val="4385F4"/>
                </a:solidFill>
                <a:latin typeface="Pretendard SemiBold"/>
              </a:rPr>
              <a:t>server.py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328400" y="4648200"/>
            <a:ext cx="1028700" cy="114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010400" y="5156200"/>
            <a:ext cx="13665200" cy="114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928600" y="7480300"/>
            <a:ext cx="1041400" cy="114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83800" y="2870200"/>
            <a:ext cx="3454400" cy="16764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0147300" y="3302000"/>
            <a:ext cx="3314700" cy="812800"/>
          </a:xfrm>
          <a:prstGeom prst="rect">
            <a:avLst/>
          </a:prstGeom>
        </p:spPr>
        <p:txBody>
          <a:bodyPr anchor="ctr" rtlCol="false" lIns="0" tIns="37285" rIns="0" bIns="37285"/>
          <a:lstStyle/>
          <a:p>
            <a:pPr algn="ctr" lvl="0">
              <a:lnSpc>
                <a:spcPct val="99600"/>
              </a:lnSpc>
            </a:pPr>
            <a:r>
              <a:rPr lang="en" sz="4017" b="false" i="false" u="none" strike="noStrike">
                <a:solidFill>
                  <a:srgbClr val="FFFFFF"/>
                </a:solidFill>
                <a:latin typeface="Pretendard Bold"/>
              </a:rPr>
              <a:t>car_garage 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915900" y="5676900"/>
            <a:ext cx="1041400" cy="114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489700" y="5676900"/>
            <a:ext cx="1041400" cy="114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9367500" y="7975600"/>
            <a:ext cx="2628900" cy="18288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9380200" y="8559800"/>
            <a:ext cx="2578100" cy="635000"/>
          </a:xfrm>
          <a:prstGeom prst="rect">
            <a:avLst/>
          </a:prstGeom>
        </p:spPr>
        <p:txBody>
          <a:bodyPr anchor="ctr" rtlCol="false" lIns="0" tIns="28029" rIns="0" bIns="28029"/>
          <a:lstStyle/>
          <a:p>
            <a:pPr algn="ctr" lvl="0">
              <a:lnSpc>
                <a:spcPct val="99600"/>
              </a:lnSpc>
            </a:pPr>
            <a:r>
              <a:rPr lang="en" sz="3332" b="false" i="false" u="none" strike="noStrike">
                <a:solidFill>
                  <a:srgbClr val="4385F4"/>
                </a:solidFill>
                <a:latin typeface="Pretendard SemiBold"/>
              </a:rPr>
              <a:t>main.html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811000" y="8001000"/>
            <a:ext cx="3403600" cy="18034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1849100" y="8394700"/>
            <a:ext cx="3302000" cy="1079500"/>
          </a:xfrm>
          <a:prstGeom prst="rect">
            <a:avLst/>
          </a:prstGeom>
        </p:spPr>
        <p:txBody>
          <a:bodyPr anchor="ctr" rtlCol="false" lIns="0" tIns="28029" rIns="0" bIns="28029"/>
          <a:lstStyle/>
          <a:p>
            <a:pPr algn="ctr" lvl="0">
              <a:lnSpc>
                <a:spcPct val="99600"/>
              </a:lnSpc>
            </a:pPr>
            <a:r>
              <a:rPr lang="en" sz="3279" b="false" i="false" u="none" strike="noStrike">
                <a:solidFill>
                  <a:srgbClr val="4385F4"/>
                </a:solidFill>
                <a:latin typeface="Pretendard SemiBold"/>
              </a:rPr>
              <a:t>make_beep.py</a:t>
            </a:r>
          </a:p>
          <a:p>
            <a:pPr algn="ctr" lvl="0">
              <a:lnSpc>
                <a:spcPct val="99600"/>
              </a:lnSpc>
            </a:pPr>
            <a:r>
              <a:rPr lang="en" sz="3279" b="false" i="false" u="none" strike="noStrike">
                <a:solidFill>
                  <a:srgbClr val="4385F4"/>
                </a:solidFill>
                <a:latin typeface="Pretendard SemiBold"/>
              </a:rPr>
              <a:t>make_voice.py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586200" y="5676900"/>
            <a:ext cx="1041400" cy="114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671800" y="8013700"/>
            <a:ext cx="3403600" cy="18034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5722600" y="8382000"/>
            <a:ext cx="3314700" cy="1130300"/>
          </a:xfrm>
          <a:prstGeom prst="rect">
            <a:avLst/>
          </a:prstGeom>
        </p:spPr>
        <p:txBody>
          <a:bodyPr anchor="ctr" rtlCol="false" lIns="0" tIns="28029" rIns="0" bIns="28029"/>
          <a:lstStyle/>
          <a:p>
            <a:pPr algn="ctr" lvl="0">
              <a:lnSpc>
                <a:spcPct val="99600"/>
              </a:lnSpc>
            </a:pPr>
            <a:r>
              <a:rPr lang="en" sz="3279" b="false" i="false" u="none" strike="noStrike">
                <a:solidFill>
                  <a:srgbClr val="4385F4"/>
                </a:solidFill>
                <a:latin typeface="Pretendard SemiBold"/>
              </a:rPr>
              <a:t>mqttio.js</a:t>
            </a:r>
          </a:p>
          <a:p>
            <a:pPr algn="ctr" lvl="0">
              <a:lnSpc>
                <a:spcPct val="99600"/>
              </a:lnSpc>
            </a:pPr>
            <a:r>
              <a:rPr lang="en" sz="3279" b="false" i="false" u="none" strike="noStrike">
                <a:solidFill>
                  <a:srgbClr val="4385F4"/>
                </a:solidFill>
                <a:latin typeface="Pretendard SemiBold"/>
              </a:rPr>
              <a:t>myChart.js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0129500" y="5676900"/>
            <a:ext cx="1041400" cy="1143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938000" y="5727700"/>
            <a:ext cx="3213100" cy="15494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2001500" y="6121400"/>
            <a:ext cx="3073400" cy="762000"/>
          </a:xfrm>
          <a:prstGeom prst="rect">
            <a:avLst/>
          </a:prstGeom>
        </p:spPr>
        <p:txBody>
          <a:bodyPr anchor="ctr" rtlCol="false" lIns="0" tIns="37285" rIns="0" bIns="37285"/>
          <a:lstStyle/>
          <a:p>
            <a:pPr algn="ctr" lvl="0">
              <a:lnSpc>
                <a:spcPct val="99600"/>
              </a:lnSpc>
            </a:pPr>
            <a:r>
              <a:rPr lang="en" sz="3725" b="false" i="false" u="none" strike="noStrike">
                <a:solidFill>
                  <a:srgbClr val="FFFFFF"/>
                </a:solidFill>
                <a:latin typeface="Pretendard Bold"/>
              </a:rPr>
              <a:t>sounds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637000" y="7442200"/>
            <a:ext cx="1041400" cy="1143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582900" y="5727700"/>
            <a:ext cx="3213100" cy="15494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5646400" y="6121400"/>
            <a:ext cx="3073400" cy="762000"/>
          </a:xfrm>
          <a:prstGeom prst="rect">
            <a:avLst/>
          </a:prstGeom>
        </p:spPr>
        <p:txBody>
          <a:bodyPr anchor="ctr" rtlCol="false" lIns="0" tIns="37285" rIns="0" bIns="37285"/>
          <a:lstStyle/>
          <a:p>
            <a:pPr algn="ctr" lvl="0">
              <a:lnSpc>
                <a:spcPct val="99600"/>
              </a:lnSpc>
            </a:pPr>
            <a:r>
              <a:rPr lang="en" sz="3725" b="false" i="false" u="none" strike="noStrike">
                <a:solidFill>
                  <a:srgbClr val="FFFFFF"/>
                </a:solidFill>
                <a:latin typeface="Pretendard Bold"/>
              </a:rPr>
              <a:t>static 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20129500" y="7454900"/>
            <a:ext cx="990600" cy="1143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9075400" y="5727700"/>
            <a:ext cx="3213100" cy="15494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19138900" y="6121400"/>
            <a:ext cx="3073400" cy="762000"/>
          </a:xfrm>
          <a:prstGeom prst="rect">
            <a:avLst/>
          </a:prstGeom>
        </p:spPr>
        <p:txBody>
          <a:bodyPr anchor="ctr" rtlCol="false" lIns="0" tIns="37285" rIns="0" bIns="37285"/>
          <a:lstStyle/>
          <a:p>
            <a:pPr algn="ctr" lvl="0">
              <a:lnSpc>
                <a:spcPct val="99600"/>
              </a:lnSpc>
            </a:pPr>
            <a:r>
              <a:rPr lang="en" sz="3725" b="false" i="false" u="none" strike="noStrike">
                <a:solidFill>
                  <a:srgbClr val="FFFFFF"/>
                </a:solidFill>
                <a:latin typeface="Pretendard Bold"/>
              </a:rPr>
              <a:t>templates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6F6F6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150600" y="10363200"/>
            <a:ext cx="381000" cy="381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760200" y="10375900"/>
            <a:ext cx="1955800" cy="431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400" b="false" i="false" u="none" strike="noStrike" spc="768">
                <a:solidFill>
                  <a:srgbClr val="FFFFFF"/>
                </a:solidFill>
                <a:latin typeface="Anek Tamil Expanded SemiBold"/>
              </a:rPr>
              <a:t>MiriAD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616200" y="1257300"/>
            <a:ext cx="5384800" cy="1028700"/>
          </a:xfrm>
          <a:prstGeom prst="rect">
            <a:avLst/>
          </a:prstGeom>
        </p:spPr>
        <p:txBody>
          <a:bodyPr anchor="t" rtlCol="false" lIns="0" tIns="33866" rIns="0" bIns="0"/>
          <a:lstStyle/>
          <a:p>
            <a:pPr algn="l" lvl="0">
              <a:lnSpc>
                <a:spcPct val="107899"/>
              </a:lnSpc>
            </a:pPr>
            <a:r>
              <a:rPr lang="en" sz="5333" b="false" i="false" u="none" strike="noStrike" spc="-160">
                <a:solidFill>
                  <a:srgbClr val="1A1A1A"/>
                </a:solidFill>
                <a:ea typeface="Pretendard ExtraBold"/>
              </a:rPr>
              <a:t>마무리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22400" y="1193800"/>
            <a:ext cx="1422400" cy="1244600"/>
          </a:xfrm>
          <a:prstGeom prst="rect">
            <a:avLst/>
          </a:prstGeom>
        </p:spPr>
        <p:txBody>
          <a:bodyPr anchor="t" rtlCol="false" lIns="0" tIns="76200" rIns="0" bIns="0"/>
          <a:lstStyle/>
          <a:p>
            <a:pPr algn="l" lvl="0">
              <a:lnSpc>
                <a:spcPct val="99600"/>
              </a:lnSpc>
            </a:pPr>
            <a:r>
              <a:rPr lang="en" sz="6000" b="false" i="false" u="none" strike="noStrike" spc="-120">
                <a:solidFill>
                  <a:srgbClr val="509BF8"/>
                </a:solidFill>
                <a:latin typeface="Poppins Bold"/>
              </a:rPr>
              <a:t>05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973800" y="1409700"/>
            <a:ext cx="3911600" cy="4318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16199"/>
              </a:lnSpc>
            </a:pPr>
            <a:r>
              <a:rPr lang="ko-KR" sz="2400" b="false" i="false" u="none" strike="noStrike" spc="-48">
                <a:solidFill>
                  <a:srgbClr val="1A1A1A"/>
                </a:solidFill>
                <a:ea typeface="Pretendard SemiBold"/>
              </a:rPr>
              <a:t>스마트</a:t>
            </a:r>
            <a:r>
              <a:rPr lang="en-US" sz="2400" b="false" i="false" u="none" strike="noStrike" spc="-48">
                <a:solidFill>
                  <a:srgbClr val="1A1A1A"/>
                </a:solidFill>
                <a:latin typeface="Pretendard SemiBold"/>
              </a:rPr>
              <a:t> </a:t>
            </a:r>
            <a:r>
              <a:rPr lang="ko-KR" sz="2400" b="false" i="false" u="none" strike="noStrike" spc="-48">
                <a:solidFill>
                  <a:srgbClr val="1A1A1A"/>
                </a:solidFill>
                <a:ea typeface="Pretendard SemiBold"/>
              </a:rPr>
              <a:t>차고</a:t>
            </a:r>
            <a:r>
              <a:rPr lang="en-US" sz="2400" b="false" i="false" u="none" strike="noStrike" spc="-48">
                <a:solidFill>
                  <a:srgbClr val="1A1A1A"/>
                </a:solidFill>
                <a:latin typeface="Pretendard SemiBold"/>
              </a:rPr>
              <a:t> </a:t>
            </a:r>
            <a:r>
              <a:rPr lang="ko-KR" sz="2400" b="false" i="false" u="none" strike="noStrike" spc="-48">
                <a:solidFill>
                  <a:srgbClr val="1A1A1A"/>
                </a:solidFill>
                <a:ea typeface="Pretendard SemiBold"/>
              </a:rPr>
              <a:t>시스템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733800" y="2019300"/>
            <a:ext cx="18008600" cy="112649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